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1"/>
  </p:notesMasterIdLst>
  <p:sldIdLst>
    <p:sldId id="257" r:id="rId2"/>
    <p:sldId id="314" r:id="rId3"/>
    <p:sldId id="315" r:id="rId4"/>
    <p:sldId id="263" r:id="rId5"/>
    <p:sldId id="265" r:id="rId6"/>
    <p:sldId id="267" r:id="rId7"/>
    <p:sldId id="268" r:id="rId8"/>
    <p:sldId id="269" r:id="rId9"/>
    <p:sldId id="270" r:id="rId10"/>
    <p:sldId id="316" r:id="rId11"/>
    <p:sldId id="280" r:id="rId12"/>
    <p:sldId id="286" r:id="rId13"/>
    <p:sldId id="291" r:id="rId14"/>
    <p:sldId id="292" r:id="rId15"/>
    <p:sldId id="293" r:id="rId16"/>
    <p:sldId id="294" r:id="rId17"/>
    <p:sldId id="281" r:id="rId18"/>
    <p:sldId id="271" r:id="rId19"/>
    <p:sldId id="296" r:id="rId20"/>
    <p:sldId id="317" r:id="rId21"/>
    <p:sldId id="276" r:id="rId22"/>
    <p:sldId id="275" r:id="rId23"/>
    <p:sldId id="277" r:id="rId24"/>
    <p:sldId id="278" r:id="rId25"/>
    <p:sldId id="279" r:id="rId26"/>
    <p:sldId id="318" r:id="rId27"/>
    <p:sldId id="319" r:id="rId28"/>
    <p:sldId id="298" r:id="rId29"/>
    <p:sldId id="300" r:id="rId30"/>
    <p:sldId id="299" r:id="rId31"/>
    <p:sldId id="301" r:id="rId32"/>
    <p:sldId id="320" r:id="rId33"/>
    <p:sldId id="285" r:id="rId34"/>
    <p:sldId id="323" r:id="rId35"/>
    <p:sldId id="322" r:id="rId36"/>
    <p:sldId id="324" r:id="rId37"/>
    <p:sldId id="325" r:id="rId38"/>
    <p:sldId id="282" r:id="rId39"/>
    <p:sldId id="303" r:id="rId40"/>
    <p:sldId id="304" r:id="rId41"/>
    <p:sldId id="305" r:id="rId42"/>
    <p:sldId id="306" r:id="rId43"/>
    <p:sldId id="307" r:id="rId44"/>
    <p:sldId id="308" r:id="rId45"/>
    <p:sldId id="310" r:id="rId46"/>
    <p:sldId id="311" r:id="rId47"/>
    <p:sldId id="312" r:id="rId48"/>
    <p:sldId id="313" r:id="rId49"/>
    <p:sldId id="297" r:id="rId5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inleitung" id="{F829763B-5815-4592-B0D1-266D2FACCE4F}">
          <p14:sldIdLst>
            <p14:sldId id="257"/>
            <p14:sldId id="314"/>
            <p14:sldId id="315"/>
            <p14:sldId id="263"/>
            <p14:sldId id="265"/>
            <p14:sldId id="267"/>
            <p14:sldId id="268"/>
            <p14:sldId id="269"/>
            <p14:sldId id="270"/>
          </p14:sldIdLst>
        </p14:section>
        <p14:section name="Erster Lösungsansatz" id="{CA142B8E-A3F2-4732-8B0B-A96BA92324C1}">
          <p14:sldIdLst>
            <p14:sldId id="316"/>
            <p14:sldId id="280"/>
            <p14:sldId id="286"/>
            <p14:sldId id="291"/>
            <p14:sldId id="292"/>
          </p14:sldIdLst>
        </p14:section>
        <p14:section name="Zweiter Lösungsansatz" id="{BD793E43-749A-429D-B258-D9602BCDEE71}">
          <p14:sldIdLst>
            <p14:sldId id="293"/>
            <p14:sldId id="294"/>
            <p14:sldId id="281"/>
          </p14:sldIdLst>
        </p14:section>
        <p14:section name="States" id="{E67E7EBD-FE24-43E2-89DA-D8C9CF79F611}">
          <p14:sldIdLst>
            <p14:sldId id="271"/>
            <p14:sldId id="296"/>
          </p14:sldIdLst>
        </p14:section>
        <p14:section name="Hyperparameter" id="{BFEC5B21-BFB1-4ED8-9E27-BF606AAE161F}">
          <p14:sldIdLst>
            <p14:sldId id="317"/>
            <p14:sldId id="276"/>
            <p14:sldId id="275"/>
            <p14:sldId id="277"/>
            <p14:sldId id="278"/>
            <p14:sldId id="279"/>
          </p14:sldIdLst>
        </p14:section>
        <p14:section name="Tests" id="{8BA152E1-2401-4A7B-B1D9-364F689E9D2C}">
          <p14:sldIdLst>
            <p14:sldId id="318"/>
            <p14:sldId id="319"/>
            <p14:sldId id="298"/>
            <p14:sldId id="300"/>
            <p14:sldId id="299"/>
            <p14:sldId id="301"/>
            <p14:sldId id="320"/>
            <p14:sldId id="285"/>
            <p14:sldId id="323"/>
            <p14:sldId id="322"/>
            <p14:sldId id="324"/>
            <p14:sldId id="325"/>
          </p14:sldIdLst>
        </p14:section>
        <p14:section name="Anhang | Hyperparameter Daten" id="{7C56B106-F90B-41D3-A2C9-21282C6A0737}">
          <p14:sldIdLst>
            <p14:sldId id="282"/>
            <p14:sldId id="303"/>
            <p14:sldId id="304"/>
            <p14:sldId id="305"/>
            <p14:sldId id="306"/>
            <p14:sldId id="307"/>
            <p14:sldId id="308"/>
            <p14:sldId id="310"/>
            <p14:sldId id="311"/>
            <p14:sldId id="312"/>
            <p14:sldId id="313"/>
          </p14:sldIdLst>
        </p14:section>
        <p14:section name="States Beispiel" id="{89BE3CEC-3208-448D-BBF1-8E68C88A787E}">
          <p14:sldIdLst>
            <p14:sldId id="29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BCBC"/>
    <a:srgbClr val="00ADEE"/>
    <a:srgbClr val="A6A6A6"/>
    <a:srgbClr val="FFFFFF"/>
    <a:srgbClr val="666699"/>
    <a:srgbClr val="0000FF"/>
    <a:srgbClr val="FFC000"/>
    <a:srgbClr val="00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4E57B2-60F5-412C-97EB-1BF96F1FC284}" v="5" dt="2023-01-17T10:49:53.8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>
        <p:scale>
          <a:sx n="63" d="100"/>
          <a:sy n="63" d="100"/>
        </p:scale>
        <p:origin x="948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microsoft.com/office/2015/10/relationships/revisionInfo" Target="revisionInfo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an Fleischer" userId="ebb014c387c80d2b" providerId="LiveId" clId="{A5B4370C-6B55-6545-A0E8-50E851856105}"/>
    <pc:docChg chg="undo custSel modSld">
      <pc:chgData name="Fabian Fleischer" userId="ebb014c387c80d2b" providerId="LiveId" clId="{A5B4370C-6B55-6545-A0E8-50E851856105}" dt="2023-01-16T09:53:46.246" v="47" actId="20577"/>
      <pc:docMkLst>
        <pc:docMk/>
      </pc:docMkLst>
      <pc:sldChg chg="modSp">
        <pc:chgData name="Fabian Fleischer" userId="ebb014c387c80d2b" providerId="LiveId" clId="{A5B4370C-6B55-6545-A0E8-50E851856105}" dt="2023-01-16T09:45:31.019" v="2" actId="20577"/>
        <pc:sldMkLst>
          <pc:docMk/>
          <pc:sldMk cId="1068657736" sldId="270"/>
        </pc:sldMkLst>
        <pc:spChg chg="mod">
          <ac:chgData name="Fabian Fleischer" userId="ebb014c387c80d2b" providerId="LiveId" clId="{A5B4370C-6B55-6545-A0E8-50E851856105}" dt="2023-01-16T09:45:31.019" v="2" actId="20577"/>
          <ac:spMkLst>
            <pc:docMk/>
            <pc:sldMk cId="1068657736" sldId="270"/>
            <ac:spMk id="3" creationId="{0E05952E-D452-9AA1-A43F-CCA65182A7EC}"/>
          </ac:spMkLst>
        </pc:spChg>
      </pc:sldChg>
      <pc:sldChg chg="modSp">
        <pc:chgData name="Fabian Fleischer" userId="ebb014c387c80d2b" providerId="LiveId" clId="{A5B4370C-6B55-6545-A0E8-50E851856105}" dt="2023-01-16T09:50:54.596" v="31" actId="20577"/>
        <pc:sldMkLst>
          <pc:docMk/>
          <pc:sldMk cId="3866552270" sldId="275"/>
        </pc:sldMkLst>
        <pc:spChg chg="mod">
          <ac:chgData name="Fabian Fleischer" userId="ebb014c387c80d2b" providerId="LiveId" clId="{A5B4370C-6B55-6545-A0E8-50E851856105}" dt="2023-01-16T09:50:54.596" v="31" actId="20577"/>
          <ac:spMkLst>
            <pc:docMk/>
            <pc:sldMk cId="3866552270" sldId="275"/>
            <ac:spMk id="13" creationId="{37695E4C-83B6-2308-ADC6-59705CD823BC}"/>
          </ac:spMkLst>
        </pc:spChg>
      </pc:sldChg>
      <pc:sldChg chg="modSp">
        <pc:chgData name="Fabian Fleischer" userId="ebb014c387c80d2b" providerId="LiveId" clId="{A5B4370C-6B55-6545-A0E8-50E851856105}" dt="2023-01-16T09:49:34.009" v="30" actId="20577"/>
        <pc:sldMkLst>
          <pc:docMk/>
          <pc:sldMk cId="1929784596" sldId="276"/>
        </pc:sldMkLst>
        <pc:spChg chg="mod">
          <ac:chgData name="Fabian Fleischer" userId="ebb014c387c80d2b" providerId="LiveId" clId="{A5B4370C-6B55-6545-A0E8-50E851856105}" dt="2023-01-16T09:49:34.009" v="30" actId="20577"/>
          <ac:spMkLst>
            <pc:docMk/>
            <pc:sldMk cId="1929784596" sldId="276"/>
            <ac:spMk id="13" creationId="{37695E4C-83B6-2308-ADC6-59705CD823BC}"/>
          </ac:spMkLst>
        </pc:spChg>
      </pc:sldChg>
      <pc:sldChg chg="modSp">
        <pc:chgData name="Fabian Fleischer" userId="ebb014c387c80d2b" providerId="LiveId" clId="{A5B4370C-6B55-6545-A0E8-50E851856105}" dt="2023-01-16T09:51:05.508" v="32" actId="20577"/>
        <pc:sldMkLst>
          <pc:docMk/>
          <pc:sldMk cId="3748436689" sldId="277"/>
        </pc:sldMkLst>
        <pc:spChg chg="mod">
          <ac:chgData name="Fabian Fleischer" userId="ebb014c387c80d2b" providerId="LiveId" clId="{A5B4370C-6B55-6545-A0E8-50E851856105}" dt="2023-01-16T09:51:05.508" v="32" actId="20577"/>
          <ac:spMkLst>
            <pc:docMk/>
            <pc:sldMk cId="3748436689" sldId="277"/>
            <ac:spMk id="13" creationId="{37695E4C-83B6-2308-ADC6-59705CD823BC}"/>
          </ac:spMkLst>
        </pc:spChg>
      </pc:sldChg>
      <pc:sldChg chg="modSp">
        <pc:chgData name="Fabian Fleischer" userId="ebb014c387c80d2b" providerId="LiveId" clId="{A5B4370C-6B55-6545-A0E8-50E851856105}" dt="2023-01-16T09:51:12.105" v="33" actId="20577"/>
        <pc:sldMkLst>
          <pc:docMk/>
          <pc:sldMk cId="3448948158" sldId="278"/>
        </pc:sldMkLst>
        <pc:spChg chg="mod">
          <ac:chgData name="Fabian Fleischer" userId="ebb014c387c80d2b" providerId="LiveId" clId="{A5B4370C-6B55-6545-A0E8-50E851856105}" dt="2023-01-16T09:51:12.105" v="33" actId="20577"/>
          <ac:spMkLst>
            <pc:docMk/>
            <pc:sldMk cId="3448948158" sldId="278"/>
            <ac:spMk id="13" creationId="{37695E4C-83B6-2308-ADC6-59705CD823BC}"/>
          </ac:spMkLst>
        </pc:spChg>
      </pc:sldChg>
      <pc:sldChg chg="modSp">
        <pc:chgData name="Fabian Fleischer" userId="ebb014c387c80d2b" providerId="LiveId" clId="{A5B4370C-6B55-6545-A0E8-50E851856105}" dt="2023-01-16T09:51:22.711" v="34" actId="20577"/>
        <pc:sldMkLst>
          <pc:docMk/>
          <pc:sldMk cId="1744435435" sldId="279"/>
        </pc:sldMkLst>
        <pc:spChg chg="mod">
          <ac:chgData name="Fabian Fleischer" userId="ebb014c387c80d2b" providerId="LiveId" clId="{A5B4370C-6B55-6545-A0E8-50E851856105}" dt="2023-01-16T09:51:22.711" v="34" actId="20577"/>
          <ac:spMkLst>
            <pc:docMk/>
            <pc:sldMk cId="1744435435" sldId="279"/>
            <ac:spMk id="13" creationId="{37695E4C-83B6-2308-ADC6-59705CD823BC}"/>
          </ac:spMkLst>
        </pc:spChg>
      </pc:sldChg>
      <pc:sldChg chg="modSp">
        <pc:chgData name="Fabian Fleischer" userId="ebb014c387c80d2b" providerId="LiveId" clId="{A5B4370C-6B55-6545-A0E8-50E851856105}" dt="2023-01-16T09:48:10.684" v="23" actId="20577"/>
        <pc:sldMkLst>
          <pc:docMk/>
          <pc:sldMk cId="1540818385" sldId="281"/>
        </pc:sldMkLst>
        <pc:spChg chg="mod">
          <ac:chgData name="Fabian Fleischer" userId="ebb014c387c80d2b" providerId="LiveId" clId="{A5B4370C-6B55-6545-A0E8-50E851856105}" dt="2023-01-16T09:48:10.684" v="23" actId="20577"/>
          <ac:spMkLst>
            <pc:docMk/>
            <pc:sldMk cId="1540818385" sldId="281"/>
            <ac:spMk id="2" creationId="{DE27EC4D-9CDE-F0C0-2009-7F5532BF3355}"/>
          </ac:spMkLst>
        </pc:spChg>
      </pc:sldChg>
      <pc:sldChg chg="delSp">
        <pc:chgData name="Fabian Fleischer" userId="ebb014c387c80d2b" providerId="LiveId" clId="{A5B4370C-6B55-6545-A0E8-50E851856105}" dt="2023-01-16T09:47:29.620" v="4" actId="478"/>
        <pc:sldMkLst>
          <pc:docMk/>
          <pc:sldMk cId="251463535" sldId="294"/>
        </pc:sldMkLst>
        <pc:spChg chg="del">
          <ac:chgData name="Fabian Fleischer" userId="ebb014c387c80d2b" providerId="LiveId" clId="{A5B4370C-6B55-6545-A0E8-50E851856105}" dt="2023-01-16T09:47:29.620" v="4" actId="478"/>
          <ac:spMkLst>
            <pc:docMk/>
            <pc:sldMk cId="251463535" sldId="294"/>
            <ac:spMk id="3" creationId="{0E05952E-D452-9AA1-A43F-CCA65182A7EC}"/>
          </ac:spMkLst>
        </pc:spChg>
        <pc:spChg chg="del">
          <ac:chgData name="Fabian Fleischer" userId="ebb014c387c80d2b" providerId="LiveId" clId="{A5B4370C-6B55-6545-A0E8-50E851856105}" dt="2023-01-16T09:47:27.517" v="3" actId="478"/>
          <ac:spMkLst>
            <pc:docMk/>
            <pc:sldMk cId="251463535" sldId="294"/>
            <ac:spMk id="13" creationId="{37695E4C-83B6-2308-ADC6-59705CD823BC}"/>
          </ac:spMkLst>
        </pc:spChg>
      </pc:sldChg>
      <pc:sldChg chg="modSp">
        <pc:chgData name="Fabian Fleischer" userId="ebb014c387c80d2b" providerId="LiveId" clId="{A5B4370C-6B55-6545-A0E8-50E851856105}" dt="2023-01-16T09:52:20.151" v="40" actId="20577"/>
        <pc:sldMkLst>
          <pc:docMk/>
          <pc:sldMk cId="3743831904" sldId="298"/>
        </pc:sldMkLst>
        <pc:spChg chg="mod">
          <ac:chgData name="Fabian Fleischer" userId="ebb014c387c80d2b" providerId="LiveId" clId="{A5B4370C-6B55-6545-A0E8-50E851856105}" dt="2023-01-16T09:52:20.151" v="40" actId="20577"/>
          <ac:spMkLst>
            <pc:docMk/>
            <pc:sldMk cId="3743831904" sldId="298"/>
            <ac:spMk id="6" creationId="{CD5EC9AB-B021-6F79-2734-70822DB35C8E}"/>
          </ac:spMkLst>
        </pc:spChg>
      </pc:sldChg>
      <pc:sldChg chg="modSp">
        <pc:chgData name="Fabian Fleischer" userId="ebb014c387c80d2b" providerId="LiveId" clId="{A5B4370C-6B55-6545-A0E8-50E851856105}" dt="2023-01-16T09:52:43.123" v="42" actId="20577"/>
        <pc:sldMkLst>
          <pc:docMk/>
          <pc:sldMk cId="4173141462" sldId="299"/>
        </pc:sldMkLst>
        <pc:spChg chg="mod">
          <ac:chgData name="Fabian Fleischer" userId="ebb014c387c80d2b" providerId="LiveId" clId="{A5B4370C-6B55-6545-A0E8-50E851856105}" dt="2023-01-16T09:52:43.123" v="42" actId="20577"/>
          <ac:spMkLst>
            <pc:docMk/>
            <pc:sldMk cId="4173141462" sldId="299"/>
            <ac:spMk id="6" creationId="{CD5EC9AB-B021-6F79-2734-70822DB35C8E}"/>
          </ac:spMkLst>
        </pc:spChg>
      </pc:sldChg>
      <pc:sldChg chg="modSp">
        <pc:chgData name="Fabian Fleischer" userId="ebb014c387c80d2b" providerId="LiveId" clId="{A5B4370C-6B55-6545-A0E8-50E851856105}" dt="2023-01-16T09:52:54.611" v="44" actId="20577"/>
        <pc:sldMkLst>
          <pc:docMk/>
          <pc:sldMk cId="193967681" sldId="300"/>
        </pc:sldMkLst>
        <pc:spChg chg="mod">
          <ac:chgData name="Fabian Fleischer" userId="ebb014c387c80d2b" providerId="LiveId" clId="{A5B4370C-6B55-6545-A0E8-50E851856105}" dt="2023-01-16T09:52:54.611" v="44" actId="20577"/>
          <ac:spMkLst>
            <pc:docMk/>
            <pc:sldMk cId="193967681" sldId="300"/>
            <ac:spMk id="6" creationId="{CD5EC9AB-B021-6F79-2734-70822DB35C8E}"/>
          </ac:spMkLst>
        </pc:spChg>
      </pc:sldChg>
      <pc:sldChg chg="modSp">
        <pc:chgData name="Fabian Fleischer" userId="ebb014c387c80d2b" providerId="LiveId" clId="{A5B4370C-6B55-6545-A0E8-50E851856105}" dt="2023-01-16T09:53:06.693" v="46" actId="20577"/>
        <pc:sldMkLst>
          <pc:docMk/>
          <pc:sldMk cId="2297232324" sldId="301"/>
        </pc:sldMkLst>
        <pc:spChg chg="mod">
          <ac:chgData name="Fabian Fleischer" userId="ebb014c387c80d2b" providerId="LiveId" clId="{A5B4370C-6B55-6545-A0E8-50E851856105}" dt="2023-01-16T09:53:06.693" v="46" actId="20577"/>
          <ac:spMkLst>
            <pc:docMk/>
            <pc:sldMk cId="2297232324" sldId="301"/>
            <ac:spMk id="6" creationId="{CD5EC9AB-B021-6F79-2734-70822DB35C8E}"/>
          </ac:spMkLst>
        </pc:spChg>
      </pc:sldChg>
      <pc:sldChg chg="modSp">
        <pc:chgData name="Fabian Fleischer" userId="ebb014c387c80d2b" providerId="LiveId" clId="{A5B4370C-6B55-6545-A0E8-50E851856105}" dt="2023-01-16T09:44:39.209" v="0" actId="20577"/>
        <pc:sldMkLst>
          <pc:docMk/>
          <pc:sldMk cId="1176101931" sldId="315"/>
        </pc:sldMkLst>
        <pc:spChg chg="mod">
          <ac:chgData name="Fabian Fleischer" userId="ebb014c387c80d2b" providerId="LiveId" clId="{A5B4370C-6B55-6545-A0E8-50E851856105}" dt="2023-01-16T09:44:39.209" v="0" actId="20577"/>
          <ac:spMkLst>
            <pc:docMk/>
            <pc:sldMk cId="1176101931" sldId="315"/>
            <ac:spMk id="18" creationId="{0FB9EA40-B373-7133-9C1E-62BDD01E0096}"/>
          </ac:spMkLst>
        </pc:spChg>
      </pc:sldChg>
      <pc:sldChg chg="modSp">
        <pc:chgData name="Fabian Fleischer" userId="ebb014c387c80d2b" providerId="LiveId" clId="{A5B4370C-6B55-6545-A0E8-50E851856105}" dt="2023-01-16T09:49:08.782" v="29" actId="20577"/>
        <pc:sldMkLst>
          <pc:docMk/>
          <pc:sldMk cId="3211736672" sldId="317"/>
        </pc:sldMkLst>
        <pc:spChg chg="mod">
          <ac:chgData name="Fabian Fleischer" userId="ebb014c387c80d2b" providerId="LiveId" clId="{A5B4370C-6B55-6545-A0E8-50E851856105}" dt="2023-01-16T09:49:08.782" v="29" actId="20577"/>
          <ac:spMkLst>
            <pc:docMk/>
            <pc:sldMk cId="3211736672" sldId="317"/>
            <ac:spMk id="18" creationId="{0FB9EA40-B373-7133-9C1E-62BDD01E0096}"/>
          </ac:spMkLst>
        </pc:spChg>
      </pc:sldChg>
      <pc:sldChg chg="modSp">
        <pc:chgData name="Fabian Fleischer" userId="ebb014c387c80d2b" providerId="LiveId" clId="{A5B4370C-6B55-6545-A0E8-50E851856105}" dt="2023-01-16T09:51:44.927" v="38" actId="20577"/>
        <pc:sldMkLst>
          <pc:docMk/>
          <pc:sldMk cId="745070773" sldId="319"/>
        </pc:sldMkLst>
        <pc:spChg chg="mod">
          <ac:chgData name="Fabian Fleischer" userId="ebb014c387c80d2b" providerId="LiveId" clId="{A5B4370C-6B55-6545-A0E8-50E851856105}" dt="2023-01-16T09:51:44.927" v="38" actId="20577"/>
          <ac:spMkLst>
            <pc:docMk/>
            <pc:sldMk cId="745070773" sldId="319"/>
            <ac:spMk id="4" creationId="{0A6C9D2D-2EFE-9648-4C5D-CE35DB65A578}"/>
          </ac:spMkLst>
        </pc:spChg>
      </pc:sldChg>
      <pc:sldChg chg="modSp">
        <pc:chgData name="Fabian Fleischer" userId="ebb014c387c80d2b" providerId="LiveId" clId="{A5B4370C-6B55-6545-A0E8-50E851856105}" dt="2023-01-16T09:53:46.246" v="47" actId="20577"/>
        <pc:sldMkLst>
          <pc:docMk/>
          <pc:sldMk cId="2606115518" sldId="322"/>
        </pc:sldMkLst>
        <pc:spChg chg="mod">
          <ac:chgData name="Fabian Fleischer" userId="ebb014c387c80d2b" providerId="LiveId" clId="{A5B4370C-6B55-6545-A0E8-50E851856105}" dt="2023-01-16T09:53:46.246" v="47" actId="20577"/>
          <ac:spMkLst>
            <pc:docMk/>
            <pc:sldMk cId="2606115518" sldId="322"/>
            <ac:spMk id="14" creationId="{430C1EC8-4EE1-C0D1-DC5A-F8ACA0D32B07}"/>
          </ac:spMkLst>
        </pc:spChg>
      </pc:sldChg>
    </pc:docChg>
  </pc:docChgLst>
  <pc:docChgLst>
    <pc:chgData name="Fabian Fleischer" userId="ebb014c387c80d2b" providerId="LiveId" clId="{25F46E7F-F3DD-4D26-8D24-2E421017B5C2}"/>
    <pc:docChg chg="undo redo custSel addSld delSld modSld sldOrd addSection modSection">
      <pc:chgData name="Fabian Fleischer" userId="ebb014c387c80d2b" providerId="LiveId" clId="{25F46E7F-F3DD-4D26-8D24-2E421017B5C2}" dt="2023-01-13T10:32:54.170" v="3401"/>
      <pc:docMkLst>
        <pc:docMk/>
      </pc:docMkLst>
      <pc:sldChg chg="del">
        <pc:chgData name="Fabian Fleischer" userId="ebb014c387c80d2b" providerId="LiveId" clId="{25F46E7F-F3DD-4D26-8D24-2E421017B5C2}" dt="2023-01-12T17:26:35.777" v="1444" actId="2696"/>
        <pc:sldMkLst>
          <pc:docMk/>
          <pc:sldMk cId="3492170759" sldId="260"/>
        </pc:sldMkLst>
      </pc:sldChg>
      <pc:sldChg chg="del">
        <pc:chgData name="Fabian Fleischer" userId="ebb014c387c80d2b" providerId="LiveId" clId="{25F46E7F-F3DD-4D26-8D24-2E421017B5C2}" dt="2023-01-12T17:26:31.688" v="1443" actId="2696"/>
        <pc:sldMkLst>
          <pc:docMk/>
          <pc:sldMk cId="3913780265" sldId="262"/>
        </pc:sldMkLst>
      </pc:sldChg>
      <pc:sldChg chg="modSp mod">
        <pc:chgData name="Fabian Fleischer" userId="ebb014c387c80d2b" providerId="LiveId" clId="{25F46E7F-F3DD-4D26-8D24-2E421017B5C2}" dt="2023-01-12T16:42:25.863" v="407" actId="14100"/>
        <pc:sldMkLst>
          <pc:docMk/>
          <pc:sldMk cId="348545153" sldId="263"/>
        </pc:sldMkLst>
        <pc:spChg chg="mod">
          <ac:chgData name="Fabian Fleischer" userId="ebb014c387c80d2b" providerId="LiveId" clId="{25F46E7F-F3DD-4D26-8D24-2E421017B5C2}" dt="2023-01-12T16:42:25.863" v="407" actId="14100"/>
          <ac:spMkLst>
            <pc:docMk/>
            <pc:sldMk cId="348545153" sldId="263"/>
            <ac:spMk id="9" creationId="{3D037F7B-1B3D-DA77-F770-745A188374AF}"/>
          </ac:spMkLst>
        </pc:spChg>
      </pc:sldChg>
      <pc:sldChg chg="modSp mod">
        <pc:chgData name="Fabian Fleischer" userId="ebb014c387c80d2b" providerId="LiveId" clId="{25F46E7F-F3DD-4D26-8D24-2E421017B5C2}" dt="2023-01-12T16:44:38.603" v="438" actId="1076"/>
        <pc:sldMkLst>
          <pc:docMk/>
          <pc:sldMk cId="263793752" sldId="265"/>
        </pc:sldMkLst>
        <pc:spChg chg="mod">
          <ac:chgData name="Fabian Fleischer" userId="ebb014c387c80d2b" providerId="LiveId" clId="{25F46E7F-F3DD-4D26-8D24-2E421017B5C2}" dt="2023-01-12T16:44:38.603" v="438" actId="1076"/>
          <ac:spMkLst>
            <pc:docMk/>
            <pc:sldMk cId="263793752" sldId="265"/>
            <ac:spMk id="3" creationId="{0E05952E-D452-9AA1-A43F-CCA65182A7EC}"/>
          </ac:spMkLst>
        </pc:spChg>
        <pc:spChg chg="mod">
          <ac:chgData name="Fabian Fleischer" userId="ebb014c387c80d2b" providerId="LiveId" clId="{25F46E7F-F3DD-4D26-8D24-2E421017B5C2}" dt="2023-01-12T16:42:40.425" v="409" actId="14100"/>
          <ac:spMkLst>
            <pc:docMk/>
            <pc:sldMk cId="263793752" sldId="265"/>
            <ac:spMk id="9" creationId="{3D037F7B-1B3D-DA77-F770-745A188374AF}"/>
          </ac:spMkLst>
        </pc:spChg>
        <pc:graphicFrameChg chg="mod">
          <ac:chgData name="Fabian Fleischer" userId="ebb014c387c80d2b" providerId="LiveId" clId="{25F46E7F-F3DD-4D26-8D24-2E421017B5C2}" dt="2023-01-12T16:44:12.324" v="427" actId="1076"/>
          <ac:graphicFrameMkLst>
            <pc:docMk/>
            <pc:sldMk cId="263793752" sldId="265"/>
            <ac:graphicFrameMk id="2" creationId="{1C89FE2C-EC0D-ED96-E6CB-2B9134FE8E69}"/>
          </ac:graphicFrameMkLst>
        </pc:graphicFrameChg>
      </pc:sldChg>
      <pc:sldChg chg="addSp delSp modSp mod">
        <pc:chgData name="Fabian Fleischer" userId="ebb014c387c80d2b" providerId="LiveId" clId="{25F46E7F-F3DD-4D26-8D24-2E421017B5C2}" dt="2023-01-13T10:18:36.234" v="3292" actId="14100"/>
        <pc:sldMkLst>
          <pc:docMk/>
          <pc:sldMk cId="2257327349" sldId="267"/>
        </pc:sldMkLst>
        <pc:spChg chg="del mod">
          <ac:chgData name="Fabian Fleischer" userId="ebb014c387c80d2b" providerId="LiveId" clId="{25F46E7F-F3DD-4D26-8D24-2E421017B5C2}" dt="2023-01-12T16:45:19.531" v="547"/>
          <ac:spMkLst>
            <pc:docMk/>
            <pc:sldMk cId="2257327349" sldId="267"/>
            <ac:spMk id="3" creationId="{0E05952E-D452-9AA1-A43F-CCA65182A7EC}"/>
          </ac:spMkLst>
        </pc:spChg>
        <pc:spChg chg="mod">
          <ac:chgData name="Fabian Fleischer" userId="ebb014c387c80d2b" providerId="LiveId" clId="{25F46E7F-F3DD-4D26-8D24-2E421017B5C2}" dt="2023-01-13T10:18:36.234" v="3292" actId="14100"/>
          <ac:spMkLst>
            <pc:docMk/>
            <pc:sldMk cId="2257327349" sldId="267"/>
            <ac:spMk id="9" creationId="{3D037F7B-1B3D-DA77-F770-745A188374AF}"/>
          </ac:spMkLst>
        </pc:spChg>
        <pc:spChg chg="add mod">
          <ac:chgData name="Fabian Fleischer" userId="ebb014c387c80d2b" providerId="LiveId" clId="{25F46E7F-F3DD-4D26-8D24-2E421017B5C2}" dt="2023-01-12T16:45:18.762" v="545" actId="1076"/>
          <ac:spMkLst>
            <pc:docMk/>
            <pc:sldMk cId="2257327349" sldId="267"/>
            <ac:spMk id="14" creationId="{47D9BADD-A568-5F29-17EF-4B03B35FB6CB}"/>
          </ac:spMkLst>
        </pc:spChg>
      </pc:sldChg>
      <pc:sldChg chg="modSp mod">
        <pc:chgData name="Fabian Fleischer" userId="ebb014c387c80d2b" providerId="LiveId" clId="{25F46E7F-F3DD-4D26-8D24-2E421017B5C2}" dt="2023-01-12T16:47:02.663" v="577" actId="14100"/>
        <pc:sldMkLst>
          <pc:docMk/>
          <pc:sldMk cId="2553225493" sldId="268"/>
        </pc:sldMkLst>
        <pc:spChg chg="mod">
          <ac:chgData name="Fabian Fleischer" userId="ebb014c387c80d2b" providerId="LiveId" clId="{25F46E7F-F3DD-4D26-8D24-2E421017B5C2}" dt="2023-01-12T16:45:54.951" v="555" actId="122"/>
          <ac:spMkLst>
            <pc:docMk/>
            <pc:sldMk cId="2553225493" sldId="268"/>
            <ac:spMk id="3" creationId="{0E05952E-D452-9AA1-A43F-CCA65182A7EC}"/>
          </ac:spMkLst>
        </pc:spChg>
        <pc:spChg chg="mod">
          <ac:chgData name="Fabian Fleischer" userId="ebb014c387c80d2b" providerId="LiveId" clId="{25F46E7F-F3DD-4D26-8D24-2E421017B5C2}" dt="2023-01-12T16:47:02.663" v="577" actId="14100"/>
          <ac:spMkLst>
            <pc:docMk/>
            <pc:sldMk cId="2553225493" sldId="268"/>
            <ac:spMk id="9" creationId="{3D037F7B-1B3D-DA77-F770-745A188374AF}"/>
          </ac:spMkLst>
        </pc:spChg>
      </pc:sldChg>
      <pc:sldChg chg="modSp mod">
        <pc:chgData name="Fabian Fleischer" userId="ebb014c387c80d2b" providerId="LiveId" clId="{25F46E7F-F3DD-4D26-8D24-2E421017B5C2}" dt="2023-01-12T16:46:52.336" v="575" actId="14100"/>
        <pc:sldMkLst>
          <pc:docMk/>
          <pc:sldMk cId="1193499585" sldId="269"/>
        </pc:sldMkLst>
        <pc:spChg chg="mod">
          <ac:chgData name="Fabian Fleischer" userId="ebb014c387c80d2b" providerId="LiveId" clId="{25F46E7F-F3DD-4D26-8D24-2E421017B5C2}" dt="2023-01-12T16:45:50.793" v="554" actId="1076"/>
          <ac:spMkLst>
            <pc:docMk/>
            <pc:sldMk cId="1193499585" sldId="269"/>
            <ac:spMk id="3" creationId="{0E05952E-D452-9AA1-A43F-CCA65182A7EC}"/>
          </ac:spMkLst>
        </pc:spChg>
        <pc:spChg chg="mod">
          <ac:chgData name="Fabian Fleischer" userId="ebb014c387c80d2b" providerId="LiveId" clId="{25F46E7F-F3DD-4D26-8D24-2E421017B5C2}" dt="2023-01-12T16:46:52.336" v="575" actId="14100"/>
          <ac:spMkLst>
            <pc:docMk/>
            <pc:sldMk cId="1193499585" sldId="269"/>
            <ac:spMk id="9" creationId="{3D037F7B-1B3D-DA77-F770-745A188374AF}"/>
          </ac:spMkLst>
        </pc:spChg>
      </pc:sldChg>
      <pc:sldChg chg="modSp mod">
        <pc:chgData name="Fabian Fleischer" userId="ebb014c387c80d2b" providerId="LiveId" clId="{25F46E7F-F3DD-4D26-8D24-2E421017B5C2}" dt="2023-01-13T10:19:08.834" v="3319" actId="1036"/>
        <pc:sldMkLst>
          <pc:docMk/>
          <pc:sldMk cId="1068657736" sldId="270"/>
        </pc:sldMkLst>
        <pc:spChg chg="mod">
          <ac:chgData name="Fabian Fleischer" userId="ebb014c387c80d2b" providerId="LiveId" clId="{25F46E7F-F3DD-4D26-8D24-2E421017B5C2}" dt="2023-01-13T10:19:08.834" v="3319" actId="1036"/>
          <ac:spMkLst>
            <pc:docMk/>
            <pc:sldMk cId="1068657736" sldId="270"/>
            <ac:spMk id="3" creationId="{0E05952E-D452-9AA1-A43F-CCA65182A7EC}"/>
          </ac:spMkLst>
        </pc:spChg>
        <pc:spChg chg="mod">
          <ac:chgData name="Fabian Fleischer" userId="ebb014c387c80d2b" providerId="LiveId" clId="{25F46E7F-F3DD-4D26-8D24-2E421017B5C2}" dt="2023-01-12T16:46:43.045" v="573" actId="14100"/>
          <ac:spMkLst>
            <pc:docMk/>
            <pc:sldMk cId="1068657736" sldId="270"/>
            <ac:spMk id="9" creationId="{3D037F7B-1B3D-DA77-F770-745A188374AF}"/>
          </ac:spMkLst>
        </pc:spChg>
        <pc:spChg chg="mod">
          <ac:chgData name="Fabian Fleischer" userId="ebb014c387c80d2b" providerId="LiveId" clId="{25F46E7F-F3DD-4D26-8D24-2E421017B5C2}" dt="2023-01-13T10:19:08.834" v="3319" actId="1036"/>
          <ac:spMkLst>
            <pc:docMk/>
            <pc:sldMk cId="1068657736" sldId="270"/>
            <ac:spMk id="13" creationId="{37695E4C-83B6-2308-ADC6-59705CD823BC}"/>
          </ac:spMkLst>
        </pc:spChg>
        <pc:cxnChg chg="mod">
          <ac:chgData name="Fabian Fleischer" userId="ebb014c387c80d2b" providerId="LiveId" clId="{25F46E7F-F3DD-4D26-8D24-2E421017B5C2}" dt="2023-01-13T10:19:08.834" v="3319" actId="1036"/>
          <ac:cxnSpMkLst>
            <pc:docMk/>
            <pc:sldMk cId="1068657736" sldId="270"/>
            <ac:cxnSpMk id="21" creationId="{67E6241D-C03F-C838-A262-F22BA94C89FD}"/>
          </ac:cxnSpMkLst>
        </pc:cxnChg>
        <pc:cxnChg chg="mod">
          <ac:chgData name="Fabian Fleischer" userId="ebb014c387c80d2b" providerId="LiveId" clId="{25F46E7F-F3DD-4D26-8D24-2E421017B5C2}" dt="2023-01-13T10:19:08.834" v="3319" actId="1036"/>
          <ac:cxnSpMkLst>
            <pc:docMk/>
            <pc:sldMk cId="1068657736" sldId="270"/>
            <ac:cxnSpMk id="22" creationId="{55AFDABF-B95A-CBFE-401E-BC7F2304C852}"/>
          </ac:cxnSpMkLst>
        </pc:cxnChg>
        <pc:cxnChg chg="mod">
          <ac:chgData name="Fabian Fleischer" userId="ebb014c387c80d2b" providerId="LiveId" clId="{25F46E7F-F3DD-4D26-8D24-2E421017B5C2}" dt="2023-01-13T10:19:08.834" v="3319" actId="1036"/>
          <ac:cxnSpMkLst>
            <pc:docMk/>
            <pc:sldMk cId="1068657736" sldId="270"/>
            <ac:cxnSpMk id="23" creationId="{AF7C50B3-1142-D944-7D30-E8D53E042E57}"/>
          </ac:cxnSpMkLst>
        </pc:cxnChg>
        <pc:cxnChg chg="mod">
          <ac:chgData name="Fabian Fleischer" userId="ebb014c387c80d2b" providerId="LiveId" clId="{25F46E7F-F3DD-4D26-8D24-2E421017B5C2}" dt="2023-01-13T10:19:08.834" v="3319" actId="1036"/>
          <ac:cxnSpMkLst>
            <pc:docMk/>
            <pc:sldMk cId="1068657736" sldId="270"/>
            <ac:cxnSpMk id="24" creationId="{75BB3EBA-E021-3E9E-350A-8A411362A260}"/>
          </ac:cxnSpMkLst>
        </pc:cxnChg>
      </pc:sldChg>
      <pc:sldChg chg="modSp mod">
        <pc:chgData name="Fabian Fleischer" userId="ebb014c387c80d2b" providerId="LiveId" clId="{25F46E7F-F3DD-4D26-8D24-2E421017B5C2}" dt="2023-01-12T17:15:13.700" v="1282" actId="20577"/>
        <pc:sldMkLst>
          <pc:docMk/>
          <pc:sldMk cId="135986761" sldId="271"/>
        </pc:sldMkLst>
        <pc:spChg chg="mod">
          <ac:chgData name="Fabian Fleischer" userId="ebb014c387c80d2b" providerId="LiveId" clId="{25F46E7F-F3DD-4D26-8D24-2E421017B5C2}" dt="2023-01-12T17:15:13.700" v="1282" actId="20577"/>
          <ac:spMkLst>
            <pc:docMk/>
            <pc:sldMk cId="135986761" sldId="271"/>
            <ac:spMk id="3" creationId="{0E05952E-D452-9AA1-A43F-CCA65182A7EC}"/>
          </ac:spMkLst>
        </pc:spChg>
        <pc:spChg chg="mod">
          <ac:chgData name="Fabian Fleischer" userId="ebb014c387c80d2b" providerId="LiveId" clId="{25F46E7F-F3DD-4D26-8D24-2E421017B5C2}" dt="2023-01-12T17:14:41.314" v="1277" actId="1076"/>
          <ac:spMkLst>
            <pc:docMk/>
            <pc:sldMk cId="135986761" sldId="271"/>
            <ac:spMk id="6" creationId="{C0BF5096-D70C-4380-667B-EC553DB0D7EA}"/>
          </ac:spMkLst>
        </pc:spChg>
        <pc:spChg chg="mod">
          <ac:chgData name="Fabian Fleischer" userId="ebb014c387c80d2b" providerId="LiveId" clId="{25F46E7F-F3DD-4D26-8D24-2E421017B5C2}" dt="2023-01-12T17:14:41.314" v="1277" actId="1076"/>
          <ac:spMkLst>
            <pc:docMk/>
            <pc:sldMk cId="135986761" sldId="271"/>
            <ac:spMk id="7" creationId="{6064D1D7-224C-3B59-4214-DF19BCA3E9DD}"/>
          </ac:spMkLst>
        </pc:spChg>
        <pc:spChg chg="mod">
          <ac:chgData name="Fabian Fleischer" userId="ebb014c387c80d2b" providerId="LiveId" clId="{25F46E7F-F3DD-4D26-8D24-2E421017B5C2}" dt="2023-01-12T17:14:41.314" v="1277" actId="1076"/>
          <ac:spMkLst>
            <pc:docMk/>
            <pc:sldMk cId="135986761" sldId="271"/>
            <ac:spMk id="8" creationId="{3AEEFA39-6C96-27EB-A974-B05510DEC1DA}"/>
          </ac:spMkLst>
        </pc:spChg>
        <pc:spChg chg="mod">
          <ac:chgData name="Fabian Fleischer" userId="ebb014c387c80d2b" providerId="LiveId" clId="{25F46E7F-F3DD-4D26-8D24-2E421017B5C2}" dt="2023-01-12T17:14:56.722" v="1280" actId="255"/>
          <ac:spMkLst>
            <pc:docMk/>
            <pc:sldMk cId="135986761" sldId="271"/>
            <ac:spMk id="9" creationId="{3D037F7B-1B3D-DA77-F770-745A188374AF}"/>
          </ac:spMkLst>
        </pc:spChg>
        <pc:spChg chg="mod">
          <ac:chgData name="Fabian Fleischer" userId="ebb014c387c80d2b" providerId="LiveId" clId="{25F46E7F-F3DD-4D26-8D24-2E421017B5C2}" dt="2023-01-12T17:14:41.314" v="1277" actId="1076"/>
          <ac:spMkLst>
            <pc:docMk/>
            <pc:sldMk cId="135986761" sldId="271"/>
            <ac:spMk id="10" creationId="{E2637379-4FFE-5268-7637-602F68EEED16}"/>
          </ac:spMkLst>
        </pc:spChg>
        <pc:spChg chg="mod">
          <ac:chgData name="Fabian Fleischer" userId="ebb014c387c80d2b" providerId="LiveId" clId="{25F46E7F-F3DD-4D26-8D24-2E421017B5C2}" dt="2023-01-12T17:14:41.314" v="1277" actId="1076"/>
          <ac:spMkLst>
            <pc:docMk/>
            <pc:sldMk cId="135986761" sldId="271"/>
            <ac:spMk id="11" creationId="{438AC7AB-7D2B-D4ED-494E-9A0022B56B04}"/>
          </ac:spMkLst>
        </pc:spChg>
        <pc:spChg chg="mod">
          <ac:chgData name="Fabian Fleischer" userId="ebb014c387c80d2b" providerId="LiveId" clId="{25F46E7F-F3DD-4D26-8D24-2E421017B5C2}" dt="2023-01-12T17:14:41.314" v="1277" actId="1076"/>
          <ac:spMkLst>
            <pc:docMk/>
            <pc:sldMk cId="135986761" sldId="271"/>
            <ac:spMk id="12" creationId="{858D6B86-83EC-001E-3CD7-50EFA2B7C75B}"/>
          </ac:spMkLst>
        </pc:spChg>
        <pc:spChg chg="mod">
          <ac:chgData name="Fabian Fleischer" userId="ebb014c387c80d2b" providerId="LiveId" clId="{25F46E7F-F3DD-4D26-8D24-2E421017B5C2}" dt="2023-01-12T17:14:47.943" v="1279" actId="1076"/>
          <ac:spMkLst>
            <pc:docMk/>
            <pc:sldMk cId="135986761" sldId="271"/>
            <ac:spMk id="13" creationId="{37695E4C-83B6-2308-ADC6-59705CD823BC}"/>
          </ac:spMkLst>
        </pc:spChg>
        <pc:spChg chg="mod">
          <ac:chgData name="Fabian Fleischer" userId="ebb014c387c80d2b" providerId="LiveId" clId="{25F46E7F-F3DD-4D26-8D24-2E421017B5C2}" dt="2023-01-12T17:14:41.314" v="1277" actId="1076"/>
          <ac:spMkLst>
            <pc:docMk/>
            <pc:sldMk cId="135986761" sldId="271"/>
            <ac:spMk id="14" creationId="{72D49C54-2F8B-7764-E19C-AC7BC9A35F9D}"/>
          </ac:spMkLst>
        </pc:spChg>
        <pc:graphicFrameChg chg="mod">
          <ac:chgData name="Fabian Fleischer" userId="ebb014c387c80d2b" providerId="LiveId" clId="{25F46E7F-F3DD-4D26-8D24-2E421017B5C2}" dt="2023-01-12T17:14:41.314" v="1277" actId="1076"/>
          <ac:graphicFrameMkLst>
            <pc:docMk/>
            <pc:sldMk cId="135986761" sldId="271"/>
            <ac:graphicFrameMk id="2" creationId="{1C89FE2C-EC0D-ED96-E6CB-2B9134FE8E69}"/>
          </ac:graphicFrameMkLst>
        </pc:graphicFrameChg>
      </pc:sldChg>
      <pc:sldChg chg="delSp modSp mod">
        <pc:chgData name="Fabian Fleischer" userId="ebb014c387c80d2b" providerId="LiveId" clId="{25F46E7F-F3DD-4D26-8D24-2E421017B5C2}" dt="2023-01-10T20:59:39.293" v="4" actId="478"/>
        <pc:sldMkLst>
          <pc:docMk/>
          <pc:sldMk cId="2731797873" sldId="272"/>
        </pc:sldMkLst>
        <pc:cxnChg chg="del">
          <ac:chgData name="Fabian Fleischer" userId="ebb014c387c80d2b" providerId="LiveId" clId="{25F46E7F-F3DD-4D26-8D24-2E421017B5C2}" dt="2023-01-10T20:59:37.403" v="3" actId="478"/>
          <ac:cxnSpMkLst>
            <pc:docMk/>
            <pc:sldMk cId="2731797873" sldId="272"/>
            <ac:cxnSpMk id="16" creationId="{B6E52953-48BD-9AB3-F767-85523D0BF23A}"/>
          </ac:cxnSpMkLst>
        </pc:cxnChg>
        <pc:cxnChg chg="del">
          <ac:chgData name="Fabian Fleischer" userId="ebb014c387c80d2b" providerId="LiveId" clId="{25F46E7F-F3DD-4D26-8D24-2E421017B5C2}" dt="2023-01-10T20:59:35.103" v="2" actId="478"/>
          <ac:cxnSpMkLst>
            <pc:docMk/>
            <pc:sldMk cId="2731797873" sldId="272"/>
            <ac:cxnSpMk id="17" creationId="{169395D4-4398-E0EB-8D64-C15437B3D5A7}"/>
          </ac:cxnSpMkLst>
        </pc:cxnChg>
        <pc:cxnChg chg="del mod">
          <ac:chgData name="Fabian Fleischer" userId="ebb014c387c80d2b" providerId="LiveId" clId="{25F46E7F-F3DD-4D26-8D24-2E421017B5C2}" dt="2023-01-10T20:59:32.972" v="1" actId="478"/>
          <ac:cxnSpMkLst>
            <pc:docMk/>
            <pc:sldMk cId="2731797873" sldId="272"/>
            <ac:cxnSpMk id="19" creationId="{4C81AF6B-E8D5-1EAC-9692-6ECCC84B317F}"/>
          </ac:cxnSpMkLst>
        </pc:cxnChg>
        <pc:cxnChg chg="del">
          <ac:chgData name="Fabian Fleischer" userId="ebb014c387c80d2b" providerId="LiveId" clId="{25F46E7F-F3DD-4D26-8D24-2E421017B5C2}" dt="2023-01-10T20:59:39.293" v="4" actId="478"/>
          <ac:cxnSpMkLst>
            <pc:docMk/>
            <pc:sldMk cId="2731797873" sldId="272"/>
            <ac:cxnSpMk id="20" creationId="{3417CD48-9797-EB22-8FA4-B0FFDFA67E08}"/>
          </ac:cxnSpMkLst>
        </pc:cxnChg>
      </pc:sldChg>
      <pc:sldChg chg="delSp del mod">
        <pc:chgData name="Fabian Fleischer" userId="ebb014c387c80d2b" providerId="LiveId" clId="{25F46E7F-F3DD-4D26-8D24-2E421017B5C2}" dt="2023-01-12T17:18:19.765" v="1368" actId="2696"/>
        <pc:sldMkLst>
          <pc:docMk/>
          <pc:sldMk cId="599322859" sldId="273"/>
        </pc:sldMkLst>
        <pc:spChg chg="del">
          <ac:chgData name="Fabian Fleischer" userId="ebb014c387c80d2b" providerId="LiveId" clId="{25F46E7F-F3DD-4D26-8D24-2E421017B5C2}" dt="2023-01-12T17:18:16.557" v="1367" actId="21"/>
          <ac:spMkLst>
            <pc:docMk/>
            <pc:sldMk cId="599322859" sldId="273"/>
            <ac:spMk id="16" creationId="{3FCADF61-F7AF-E9C6-954D-40C61C406FC4}"/>
          </ac:spMkLst>
        </pc:spChg>
      </pc:sldChg>
      <pc:sldChg chg="modSp mod">
        <pc:chgData name="Fabian Fleischer" userId="ebb014c387c80d2b" providerId="LiveId" clId="{25F46E7F-F3DD-4D26-8D24-2E421017B5C2}" dt="2023-01-13T10:28:12.471" v="3361" actId="207"/>
        <pc:sldMkLst>
          <pc:docMk/>
          <pc:sldMk cId="3866552270" sldId="275"/>
        </pc:sldMkLst>
        <pc:spChg chg="mod">
          <ac:chgData name="Fabian Fleischer" userId="ebb014c387c80d2b" providerId="LiveId" clId="{25F46E7F-F3DD-4D26-8D24-2E421017B5C2}" dt="2023-01-13T10:28:12.471" v="3361" actId="207"/>
          <ac:spMkLst>
            <pc:docMk/>
            <pc:sldMk cId="3866552270" sldId="275"/>
            <ac:spMk id="3" creationId="{0E05952E-D452-9AA1-A43F-CCA65182A7EC}"/>
          </ac:spMkLst>
        </pc:spChg>
        <pc:spChg chg="mod">
          <ac:chgData name="Fabian Fleischer" userId="ebb014c387c80d2b" providerId="LiveId" clId="{25F46E7F-F3DD-4D26-8D24-2E421017B5C2}" dt="2023-01-12T17:30:01.805" v="1489" actId="255"/>
          <ac:spMkLst>
            <pc:docMk/>
            <pc:sldMk cId="3866552270" sldId="275"/>
            <ac:spMk id="9" creationId="{3D037F7B-1B3D-DA77-F770-745A188374AF}"/>
          </ac:spMkLst>
        </pc:spChg>
        <pc:spChg chg="mod">
          <ac:chgData name="Fabian Fleischer" userId="ebb014c387c80d2b" providerId="LiveId" clId="{25F46E7F-F3DD-4D26-8D24-2E421017B5C2}" dt="2023-01-12T17:30:53.553" v="1495" actId="207"/>
          <ac:spMkLst>
            <pc:docMk/>
            <pc:sldMk cId="3866552270" sldId="275"/>
            <ac:spMk id="13" creationId="{37695E4C-83B6-2308-ADC6-59705CD823BC}"/>
          </ac:spMkLst>
        </pc:spChg>
        <pc:spChg chg="mod">
          <ac:chgData name="Fabian Fleischer" userId="ebb014c387c80d2b" providerId="LiveId" clId="{25F46E7F-F3DD-4D26-8D24-2E421017B5C2}" dt="2023-01-12T17:31:02.773" v="1497" actId="207"/>
          <ac:spMkLst>
            <pc:docMk/>
            <pc:sldMk cId="3866552270" sldId="275"/>
            <ac:spMk id="15" creationId="{C91284D1-A833-6F81-E559-FB765E5B90B1}"/>
          </ac:spMkLst>
        </pc:spChg>
        <pc:spChg chg="mod">
          <ac:chgData name="Fabian Fleischer" userId="ebb014c387c80d2b" providerId="LiveId" clId="{25F46E7F-F3DD-4D26-8D24-2E421017B5C2}" dt="2023-01-12T17:30:59.359" v="1496" actId="207"/>
          <ac:spMkLst>
            <pc:docMk/>
            <pc:sldMk cId="3866552270" sldId="275"/>
            <ac:spMk id="16" creationId="{3FCADF61-F7AF-E9C6-954D-40C61C406FC4}"/>
          </ac:spMkLst>
        </pc:spChg>
        <pc:spChg chg="mod">
          <ac:chgData name="Fabian Fleischer" userId="ebb014c387c80d2b" providerId="LiveId" clId="{25F46E7F-F3DD-4D26-8D24-2E421017B5C2}" dt="2023-01-12T17:31:29.106" v="1532" actId="1035"/>
          <ac:spMkLst>
            <pc:docMk/>
            <pc:sldMk cId="3866552270" sldId="275"/>
            <ac:spMk id="28" creationId="{BF7200AA-8B6E-72C3-92D2-2CF1FE177BCE}"/>
          </ac:spMkLst>
        </pc:spChg>
      </pc:sldChg>
      <pc:sldChg chg="modSp mod">
        <pc:chgData name="Fabian Fleischer" userId="ebb014c387c80d2b" providerId="LiveId" clId="{25F46E7F-F3DD-4D26-8D24-2E421017B5C2}" dt="2023-01-12T17:29:55.875" v="1488" actId="255"/>
        <pc:sldMkLst>
          <pc:docMk/>
          <pc:sldMk cId="1929784596" sldId="276"/>
        </pc:sldMkLst>
        <pc:spChg chg="mod">
          <ac:chgData name="Fabian Fleischer" userId="ebb014c387c80d2b" providerId="LiveId" clId="{25F46E7F-F3DD-4D26-8D24-2E421017B5C2}" dt="2023-01-12T17:29:50.002" v="1487" actId="403"/>
          <ac:spMkLst>
            <pc:docMk/>
            <pc:sldMk cId="1929784596" sldId="276"/>
            <ac:spMk id="3" creationId="{0E05952E-D452-9AA1-A43F-CCA65182A7EC}"/>
          </ac:spMkLst>
        </pc:spChg>
        <pc:spChg chg="mod">
          <ac:chgData name="Fabian Fleischer" userId="ebb014c387c80d2b" providerId="LiveId" clId="{25F46E7F-F3DD-4D26-8D24-2E421017B5C2}" dt="2023-01-12T17:29:55.875" v="1488" actId="255"/>
          <ac:spMkLst>
            <pc:docMk/>
            <pc:sldMk cId="1929784596" sldId="276"/>
            <ac:spMk id="9" creationId="{3D037F7B-1B3D-DA77-F770-745A188374AF}"/>
          </ac:spMkLst>
        </pc:spChg>
      </pc:sldChg>
      <pc:sldChg chg="addSp delSp modSp mod">
        <pc:chgData name="Fabian Fleischer" userId="ebb014c387c80d2b" providerId="LiveId" clId="{25F46E7F-F3DD-4D26-8D24-2E421017B5C2}" dt="2023-01-13T10:28:17.125" v="3362" actId="207"/>
        <pc:sldMkLst>
          <pc:docMk/>
          <pc:sldMk cId="3748436689" sldId="277"/>
        </pc:sldMkLst>
        <pc:spChg chg="mod">
          <ac:chgData name="Fabian Fleischer" userId="ebb014c387c80d2b" providerId="LiveId" clId="{25F46E7F-F3DD-4D26-8D24-2E421017B5C2}" dt="2023-01-12T17:31:57.960" v="1542" actId="207"/>
          <ac:spMkLst>
            <pc:docMk/>
            <pc:sldMk cId="3748436689" sldId="277"/>
            <ac:spMk id="3" creationId="{0E05952E-D452-9AA1-A43F-CCA65182A7EC}"/>
          </ac:spMkLst>
        </pc:spChg>
        <pc:spChg chg="del mod">
          <ac:chgData name="Fabian Fleischer" userId="ebb014c387c80d2b" providerId="LiveId" clId="{25F46E7F-F3DD-4D26-8D24-2E421017B5C2}" dt="2023-01-12T17:31:44.896" v="1538"/>
          <ac:spMkLst>
            <pc:docMk/>
            <pc:sldMk cId="3748436689" sldId="277"/>
            <ac:spMk id="7" creationId="{F06583CB-43C7-F7A7-1F9C-F1ADF6A97FDB}"/>
          </ac:spMkLst>
        </pc:spChg>
        <pc:spChg chg="add mod">
          <ac:chgData name="Fabian Fleischer" userId="ebb014c387c80d2b" providerId="LiveId" clId="{25F46E7F-F3DD-4D26-8D24-2E421017B5C2}" dt="2023-01-12T17:31:47.708" v="1539"/>
          <ac:spMkLst>
            <pc:docMk/>
            <pc:sldMk cId="3748436689" sldId="277"/>
            <ac:spMk id="8" creationId="{F0511AEB-2314-BF53-0824-73A077F1B340}"/>
          </ac:spMkLst>
        </pc:spChg>
        <pc:spChg chg="mod">
          <ac:chgData name="Fabian Fleischer" userId="ebb014c387c80d2b" providerId="LiveId" clId="{25F46E7F-F3DD-4D26-8D24-2E421017B5C2}" dt="2023-01-12T17:30:07.677" v="1490" actId="255"/>
          <ac:spMkLst>
            <pc:docMk/>
            <pc:sldMk cId="3748436689" sldId="277"/>
            <ac:spMk id="9" creationId="{3D037F7B-1B3D-DA77-F770-745A188374AF}"/>
          </ac:spMkLst>
        </pc:spChg>
        <pc:spChg chg="mod">
          <ac:chgData name="Fabian Fleischer" userId="ebb014c387c80d2b" providerId="LiveId" clId="{25F46E7F-F3DD-4D26-8D24-2E421017B5C2}" dt="2023-01-13T10:28:17.125" v="3362" actId="207"/>
          <ac:spMkLst>
            <pc:docMk/>
            <pc:sldMk cId="3748436689" sldId="277"/>
            <ac:spMk id="13" creationId="{37695E4C-83B6-2308-ADC6-59705CD823BC}"/>
          </ac:spMkLst>
        </pc:spChg>
        <pc:spChg chg="mod">
          <ac:chgData name="Fabian Fleischer" userId="ebb014c387c80d2b" providerId="LiveId" clId="{25F46E7F-F3DD-4D26-8D24-2E421017B5C2}" dt="2023-01-12T17:31:54.644" v="1541" actId="207"/>
          <ac:spMkLst>
            <pc:docMk/>
            <pc:sldMk cId="3748436689" sldId="277"/>
            <ac:spMk id="15" creationId="{C91284D1-A833-6F81-E559-FB765E5B90B1}"/>
          </ac:spMkLst>
        </pc:spChg>
        <pc:spChg chg="mod">
          <ac:chgData name="Fabian Fleischer" userId="ebb014c387c80d2b" providerId="LiveId" clId="{25F46E7F-F3DD-4D26-8D24-2E421017B5C2}" dt="2023-01-12T17:31:50.930" v="1540" actId="207"/>
          <ac:spMkLst>
            <pc:docMk/>
            <pc:sldMk cId="3748436689" sldId="277"/>
            <ac:spMk id="16" creationId="{3FCADF61-F7AF-E9C6-954D-40C61C406FC4}"/>
          </ac:spMkLst>
        </pc:spChg>
      </pc:sldChg>
      <pc:sldChg chg="addSp delSp modSp mod">
        <pc:chgData name="Fabian Fleischer" userId="ebb014c387c80d2b" providerId="LiveId" clId="{25F46E7F-F3DD-4D26-8D24-2E421017B5C2}" dt="2023-01-13T10:28:22.518" v="3363" actId="207"/>
        <pc:sldMkLst>
          <pc:docMk/>
          <pc:sldMk cId="3448948158" sldId="278"/>
        </pc:sldMkLst>
        <pc:spChg chg="mod">
          <ac:chgData name="Fabian Fleischer" userId="ebb014c387c80d2b" providerId="LiveId" clId="{25F46E7F-F3DD-4D26-8D24-2E421017B5C2}" dt="2023-01-12T17:32:36.660" v="1547" actId="207"/>
          <ac:spMkLst>
            <pc:docMk/>
            <pc:sldMk cId="3448948158" sldId="278"/>
            <ac:spMk id="3" creationId="{0E05952E-D452-9AA1-A43F-CCA65182A7EC}"/>
          </ac:spMkLst>
        </pc:spChg>
        <pc:spChg chg="del mod">
          <ac:chgData name="Fabian Fleischer" userId="ebb014c387c80d2b" providerId="LiveId" clId="{25F46E7F-F3DD-4D26-8D24-2E421017B5C2}" dt="2023-01-12T17:32:44.757" v="1551"/>
          <ac:spMkLst>
            <pc:docMk/>
            <pc:sldMk cId="3448948158" sldId="278"/>
            <ac:spMk id="7" creationId="{734834C2-69A1-5370-92F1-8A05801C09EA}"/>
          </ac:spMkLst>
        </pc:spChg>
        <pc:spChg chg="add mod">
          <ac:chgData name="Fabian Fleischer" userId="ebb014c387c80d2b" providerId="LiveId" clId="{25F46E7F-F3DD-4D26-8D24-2E421017B5C2}" dt="2023-01-12T17:32:32.616" v="1546"/>
          <ac:spMkLst>
            <pc:docMk/>
            <pc:sldMk cId="3448948158" sldId="278"/>
            <ac:spMk id="8" creationId="{BB7A531D-A6CF-1116-EFAB-FFC471760D0E}"/>
          </ac:spMkLst>
        </pc:spChg>
        <pc:spChg chg="mod">
          <ac:chgData name="Fabian Fleischer" userId="ebb014c387c80d2b" providerId="LiveId" clId="{25F46E7F-F3DD-4D26-8D24-2E421017B5C2}" dt="2023-01-12T17:30:15.971" v="1493" actId="255"/>
          <ac:spMkLst>
            <pc:docMk/>
            <pc:sldMk cId="3448948158" sldId="278"/>
            <ac:spMk id="9" creationId="{3D037F7B-1B3D-DA77-F770-745A188374AF}"/>
          </ac:spMkLst>
        </pc:spChg>
        <pc:spChg chg="mod">
          <ac:chgData name="Fabian Fleischer" userId="ebb014c387c80d2b" providerId="LiveId" clId="{25F46E7F-F3DD-4D26-8D24-2E421017B5C2}" dt="2023-01-12T17:32:39.936" v="1548" actId="207"/>
          <ac:spMkLst>
            <pc:docMk/>
            <pc:sldMk cId="3448948158" sldId="278"/>
            <ac:spMk id="13" creationId="{37695E4C-83B6-2308-ADC6-59705CD823BC}"/>
          </ac:spMkLst>
        </pc:spChg>
        <pc:spChg chg="mod">
          <ac:chgData name="Fabian Fleischer" userId="ebb014c387c80d2b" providerId="LiveId" clId="{25F46E7F-F3DD-4D26-8D24-2E421017B5C2}" dt="2023-01-12T17:32:44.297" v="1549" actId="207"/>
          <ac:spMkLst>
            <pc:docMk/>
            <pc:sldMk cId="3448948158" sldId="278"/>
            <ac:spMk id="15" creationId="{C91284D1-A833-6F81-E559-FB765E5B90B1}"/>
          </ac:spMkLst>
        </pc:spChg>
        <pc:spChg chg="mod">
          <ac:chgData name="Fabian Fleischer" userId="ebb014c387c80d2b" providerId="LiveId" clId="{25F46E7F-F3DD-4D26-8D24-2E421017B5C2}" dt="2023-01-13T10:28:22.518" v="3363" actId="207"/>
          <ac:spMkLst>
            <pc:docMk/>
            <pc:sldMk cId="3448948158" sldId="278"/>
            <ac:spMk id="16" creationId="{3FCADF61-F7AF-E9C6-954D-40C61C406FC4}"/>
          </ac:spMkLst>
        </pc:spChg>
      </pc:sldChg>
      <pc:sldChg chg="addSp delSp modSp mod">
        <pc:chgData name="Fabian Fleischer" userId="ebb014c387c80d2b" providerId="LiveId" clId="{25F46E7F-F3DD-4D26-8D24-2E421017B5C2}" dt="2023-01-13T10:28:43.415" v="3367" actId="207"/>
        <pc:sldMkLst>
          <pc:docMk/>
          <pc:sldMk cId="1744435435" sldId="279"/>
        </pc:sldMkLst>
        <pc:spChg chg="mod">
          <ac:chgData name="Fabian Fleischer" userId="ebb014c387c80d2b" providerId="LiveId" clId="{25F46E7F-F3DD-4D26-8D24-2E421017B5C2}" dt="2023-01-13T10:28:43.415" v="3367" actId="207"/>
          <ac:spMkLst>
            <pc:docMk/>
            <pc:sldMk cId="1744435435" sldId="279"/>
            <ac:spMk id="3" creationId="{0E05952E-D452-9AA1-A43F-CCA65182A7EC}"/>
          </ac:spMkLst>
        </pc:spChg>
        <pc:spChg chg="del mod">
          <ac:chgData name="Fabian Fleischer" userId="ebb014c387c80d2b" providerId="LiveId" clId="{25F46E7F-F3DD-4D26-8D24-2E421017B5C2}" dt="2023-01-12T17:33:12.336" v="1598"/>
          <ac:spMkLst>
            <pc:docMk/>
            <pc:sldMk cId="1744435435" sldId="279"/>
            <ac:spMk id="7" creationId="{D656D01F-7D92-41F8-C8AB-6880D5989BC1}"/>
          </ac:spMkLst>
        </pc:spChg>
        <pc:spChg chg="add mod">
          <ac:chgData name="Fabian Fleischer" userId="ebb014c387c80d2b" providerId="LiveId" clId="{25F46E7F-F3DD-4D26-8D24-2E421017B5C2}" dt="2023-01-12T17:33:15.723" v="1599"/>
          <ac:spMkLst>
            <pc:docMk/>
            <pc:sldMk cId="1744435435" sldId="279"/>
            <ac:spMk id="8" creationId="{CB5700AB-8D6A-F6FC-8605-68EB63605B2E}"/>
          </ac:spMkLst>
        </pc:spChg>
        <pc:spChg chg="mod">
          <ac:chgData name="Fabian Fleischer" userId="ebb014c387c80d2b" providerId="LiveId" clId="{25F46E7F-F3DD-4D26-8D24-2E421017B5C2}" dt="2023-01-12T17:30:23.226" v="1494" actId="255"/>
          <ac:spMkLst>
            <pc:docMk/>
            <pc:sldMk cId="1744435435" sldId="279"/>
            <ac:spMk id="9" creationId="{3D037F7B-1B3D-DA77-F770-745A188374AF}"/>
          </ac:spMkLst>
        </pc:spChg>
        <pc:spChg chg="mod">
          <ac:chgData name="Fabian Fleischer" userId="ebb014c387c80d2b" providerId="LiveId" clId="{25F46E7F-F3DD-4D26-8D24-2E421017B5C2}" dt="2023-01-13T10:28:37.233" v="3366" actId="207"/>
          <ac:spMkLst>
            <pc:docMk/>
            <pc:sldMk cId="1744435435" sldId="279"/>
            <ac:spMk id="13" creationId="{37695E4C-83B6-2308-ADC6-59705CD823BC}"/>
          </ac:spMkLst>
        </pc:spChg>
        <pc:spChg chg="mod">
          <ac:chgData name="Fabian Fleischer" userId="ebb014c387c80d2b" providerId="LiveId" clId="{25F46E7F-F3DD-4D26-8D24-2E421017B5C2}" dt="2023-01-13T10:28:27.771" v="3364" actId="207"/>
          <ac:spMkLst>
            <pc:docMk/>
            <pc:sldMk cId="1744435435" sldId="279"/>
            <ac:spMk id="15" creationId="{C91284D1-A833-6F81-E559-FB765E5B90B1}"/>
          </ac:spMkLst>
        </pc:spChg>
        <pc:spChg chg="mod">
          <ac:chgData name="Fabian Fleischer" userId="ebb014c387c80d2b" providerId="LiveId" clId="{25F46E7F-F3DD-4D26-8D24-2E421017B5C2}" dt="2023-01-13T10:28:33.487" v="3365" actId="207"/>
          <ac:spMkLst>
            <pc:docMk/>
            <pc:sldMk cId="1744435435" sldId="279"/>
            <ac:spMk id="16" creationId="{3FCADF61-F7AF-E9C6-954D-40C61C406FC4}"/>
          </ac:spMkLst>
        </pc:spChg>
      </pc:sldChg>
      <pc:sldChg chg="addSp delSp modSp mod">
        <pc:chgData name="Fabian Fleischer" userId="ebb014c387c80d2b" providerId="LiveId" clId="{25F46E7F-F3DD-4D26-8D24-2E421017B5C2}" dt="2023-01-12T16:54:06.073" v="697" actId="1076"/>
        <pc:sldMkLst>
          <pc:docMk/>
          <pc:sldMk cId="3394009027" sldId="280"/>
        </pc:sldMkLst>
        <pc:spChg chg="mod">
          <ac:chgData name="Fabian Fleischer" userId="ebb014c387c80d2b" providerId="LiveId" clId="{25F46E7F-F3DD-4D26-8D24-2E421017B5C2}" dt="2023-01-12T16:54:06.073" v="697" actId="1076"/>
          <ac:spMkLst>
            <pc:docMk/>
            <pc:sldMk cId="3394009027" sldId="280"/>
            <ac:spMk id="3" creationId="{0E05952E-D452-9AA1-A43F-CCA65182A7EC}"/>
          </ac:spMkLst>
        </pc:spChg>
        <pc:spChg chg="mod">
          <ac:chgData name="Fabian Fleischer" userId="ebb014c387c80d2b" providerId="LiveId" clId="{25F46E7F-F3DD-4D26-8D24-2E421017B5C2}" dt="2023-01-12T16:47:14.385" v="578" actId="255"/>
          <ac:spMkLst>
            <pc:docMk/>
            <pc:sldMk cId="3394009027" sldId="280"/>
            <ac:spMk id="9" creationId="{3D037F7B-1B3D-DA77-F770-745A188374AF}"/>
          </ac:spMkLst>
        </pc:spChg>
        <pc:spChg chg="del mod">
          <ac:chgData name="Fabian Fleischer" userId="ebb014c387c80d2b" providerId="LiveId" clId="{25F46E7F-F3DD-4D26-8D24-2E421017B5C2}" dt="2023-01-12T16:48:06.504" v="582" actId="478"/>
          <ac:spMkLst>
            <pc:docMk/>
            <pc:sldMk cId="3394009027" sldId="280"/>
            <ac:spMk id="13" creationId="{37695E4C-83B6-2308-ADC6-59705CD823BC}"/>
          </ac:spMkLst>
        </pc:spChg>
        <pc:spChg chg="add del mod ord">
          <ac:chgData name="Fabian Fleischer" userId="ebb014c387c80d2b" providerId="LiveId" clId="{25F46E7F-F3DD-4D26-8D24-2E421017B5C2}" dt="2023-01-11T21:27:04.167" v="148" actId="478"/>
          <ac:spMkLst>
            <pc:docMk/>
            <pc:sldMk cId="3394009027" sldId="280"/>
            <ac:spMk id="27" creationId="{BB33B61E-0C0E-E59E-63F3-40D7A5AD9629}"/>
          </ac:spMkLst>
        </pc:spChg>
        <pc:spChg chg="add del mod">
          <ac:chgData name="Fabian Fleischer" userId="ebb014c387c80d2b" providerId="LiveId" clId="{25F46E7F-F3DD-4D26-8D24-2E421017B5C2}" dt="2023-01-11T21:27:04.167" v="148" actId="478"/>
          <ac:spMkLst>
            <pc:docMk/>
            <pc:sldMk cId="3394009027" sldId="280"/>
            <ac:spMk id="29" creationId="{80F45E3A-C549-8D73-CD03-8E4851288DB9}"/>
          </ac:spMkLst>
        </pc:spChg>
        <pc:spChg chg="add del mod">
          <ac:chgData name="Fabian Fleischer" userId="ebb014c387c80d2b" providerId="LiveId" clId="{25F46E7F-F3DD-4D26-8D24-2E421017B5C2}" dt="2023-01-11T21:27:04.167" v="148" actId="478"/>
          <ac:spMkLst>
            <pc:docMk/>
            <pc:sldMk cId="3394009027" sldId="280"/>
            <ac:spMk id="30" creationId="{239EB38F-A768-77B8-DC2C-70B431F8EB0E}"/>
          </ac:spMkLst>
        </pc:spChg>
        <pc:spChg chg="add del mod">
          <ac:chgData name="Fabian Fleischer" userId="ebb014c387c80d2b" providerId="LiveId" clId="{25F46E7F-F3DD-4D26-8D24-2E421017B5C2}" dt="2023-01-11T21:27:04.167" v="148" actId="478"/>
          <ac:spMkLst>
            <pc:docMk/>
            <pc:sldMk cId="3394009027" sldId="280"/>
            <ac:spMk id="31" creationId="{0F7CEFE7-02B0-1C65-49BD-D512AB4A3ED5}"/>
          </ac:spMkLst>
        </pc:spChg>
        <pc:spChg chg="add del mod">
          <ac:chgData name="Fabian Fleischer" userId="ebb014c387c80d2b" providerId="LiveId" clId="{25F46E7F-F3DD-4D26-8D24-2E421017B5C2}" dt="2023-01-11T21:27:04.167" v="148" actId="478"/>
          <ac:spMkLst>
            <pc:docMk/>
            <pc:sldMk cId="3394009027" sldId="280"/>
            <ac:spMk id="33" creationId="{4C488AB0-0231-54E5-556B-57049F8B90AA}"/>
          </ac:spMkLst>
        </pc:spChg>
        <pc:spChg chg="add del mod">
          <ac:chgData name="Fabian Fleischer" userId="ebb014c387c80d2b" providerId="LiveId" clId="{25F46E7F-F3DD-4D26-8D24-2E421017B5C2}" dt="2023-01-11T21:27:04.167" v="148" actId="478"/>
          <ac:spMkLst>
            <pc:docMk/>
            <pc:sldMk cId="3394009027" sldId="280"/>
            <ac:spMk id="34" creationId="{32F76EF0-2AC0-3A9E-B75B-DA4DB9EB0E82}"/>
          </ac:spMkLst>
        </pc:spChg>
        <pc:spChg chg="add del mod">
          <ac:chgData name="Fabian Fleischer" userId="ebb014c387c80d2b" providerId="LiveId" clId="{25F46E7F-F3DD-4D26-8D24-2E421017B5C2}" dt="2023-01-11T21:27:04.167" v="148" actId="478"/>
          <ac:spMkLst>
            <pc:docMk/>
            <pc:sldMk cId="3394009027" sldId="280"/>
            <ac:spMk id="35" creationId="{F5419B8B-298D-B707-57A8-B3ABDF7A03C3}"/>
          </ac:spMkLst>
        </pc:spChg>
        <pc:spChg chg="add del mod">
          <ac:chgData name="Fabian Fleischer" userId="ebb014c387c80d2b" providerId="LiveId" clId="{25F46E7F-F3DD-4D26-8D24-2E421017B5C2}" dt="2023-01-11T21:27:04.167" v="148" actId="478"/>
          <ac:spMkLst>
            <pc:docMk/>
            <pc:sldMk cId="3394009027" sldId="280"/>
            <ac:spMk id="36" creationId="{9357B825-4B72-1F77-F57D-C78DFD09C885}"/>
          </ac:spMkLst>
        </pc:spChg>
        <pc:graphicFrameChg chg="add del mod">
          <ac:chgData name="Fabian Fleischer" userId="ebb014c387c80d2b" providerId="LiveId" clId="{25F46E7F-F3DD-4D26-8D24-2E421017B5C2}" dt="2023-01-11T21:27:04.167" v="148" actId="478"/>
          <ac:graphicFrameMkLst>
            <pc:docMk/>
            <pc:sldMk cId="3394009027" sldId="280"/>
            <ac:graphicFrameMk id="28" creationId="{0E5A6E4B-57C5-6647-1D3E-3829DBF2DC85}"/>
          </ac:graphicFrameMkLst>
        </pc:graphicFrameChg>
        <pc:graphicFrameChg chg="add del mod">
          <ac:chgData name="Fabian Fleischer" userId="ebb014c387c80d2b" providerId="LiveId" clId="{25F46E7F-F3DD-4D26-8D24-2E421017B5C2}" dt="2023-01-11T21:27:04.167" v="148" actId="478"/>
          <ac:graphicFrameMkLst>
            <pc:docMk/>
            <pc:sldMk cId="3394009027" sldId="280"/>
            <ac:graphicFrameMk id="32" creationId="{0521BD76-3BB3-66DB-D8BF-74A4AB6C99D3}"/>
          </ac:graphicFrameMkLst>
        </pc:graphicFrameChg>
        <pc:picChg chg="add mod">
          <ac:chgData name="Fabian Fleischer" userId="ebb014c387c80d2b" providerId="LiveId" clId="{25F46E7F-F3DD-4D26-8D24-2E421017B5C2}" dt="2023-01-12T16:40:57.650" v="393" actId="1076"/>
          <ac:picMkLst>
            <pc:docMk/>
            <pc:sldMk cId="3394009027" sldId="280"/>
            <ac:picMk id="18" creationId="{75BCF4FF-D501-2E47-2C6A-F407A2452485}"/>
          </ac:picMkLst>
        </pc:picChg>
        <pc:picChg chg="add del mod">
          <ac:chgData name="Fabian Fleischer" userId="ebb014c387c80d2b" providerId="LiveId" clId="{25F46E7F-F3DD-4D26-8D24-2E421017B5C2}" dt="2023-01-12T16:48:06.504" v="582" actId="478"/>
          <ac:picMkLst>
            <pc:docMk/>
            <pc:sldMk cId="3394009027" sldId="280"/>
            <ac:picMk id="26" creationId="{8CC8BA90-8670-26B4-6D1E-992132E19ABA}"/>
          </ac:picMkLst>
        </pc:picChg>
      </pc:sldChg>
      <pc:sldChg chg="addSp delSp modSp mod ord">
        <pc:chgData name="Fabian Fleischer" userId="ebb014c387c80d2b" providerId="LiveId" clId="{25F46E7F-F3DD-4D26-8D24-2E421017B5C2}" dt="2023-01-12T17:13:25.210" v="1273"/>
        <pc:sldMkLst>
          <pc:docMk/>
          <pc:sldMk cId="1540818385" sldId="281"/>
        </pc:sldMkLst>
        <pc:spChg chg="add mod">
          <ac:chgData name="Fabian Fleischer" userId="ebb014c387c80d2b" providerId="LiveId" clId="{25F46E7F-F3DD-4D26-8D24-2E421017B5C2}" dt="2023-01-12T17:12:04.544" v="1260" actId="20577"/>
          <ac:spMkLst>
            <pc:docMk/>
            <pc:sldMk cId="1540818385" sldId="281"/>
            <ac:spMk id="2" creationId="{DE27EC4D-9CDE-F0C0-2009-7F5532BF3355}"/>
          </ac:spMkLst>
        </pc:spChg>
        <pc:spChg chg="del mod">
          <ac:chgData name="Fabian Fleischer" userId="ebb014c387c80d2b" providerId="LiveId" clId="{25F46E7F-F3DD-4D26-8D24-2E421017B5C2}" dt="2023-01-12T17:12:28.196" v="1263" actId="478"/>
          <ac:spMkLst>
            <pc:docMk/>
            <pc:sldMk cId="1540818385" sldId="281"/>
            <ac:spMk id="3" creationId="{0E05952E-D452-9AA1-A43F-CCA65182A7EC}"/>
          </ac:spMkLst>
        </pc:spChg>
        <pc:spChg chg="mod">
          <ac:chgData name="Fabian Fleischer" userId="ebb014c387c80d2b" providerId="LiveId" clId="{25F46E7F-F3DD-4D26-8D24-2E421017B5C2}" dt="2023-01-12T17:06:09.597" v="1094" actId="255"/>
          <ac:spMkLst>
            <pc:docMk/>
            <pc:sldMk cId="1540818385" sldId="281"/>
            <ac:spMk id="9" creationId="{3D037F7B-1B3D-DA77-F770-745A188374AF}"/>
          </ac:spMkLst>
        </pc:spChg>
        <pc:spChg chg="del mod">
          <ac:chgData name="Fabian Fleischer" userId="ebb014c387c80d2b" providerId="LiveId" clId="{25F46E7F-F3DD-4D26-8D24-2E421017B5C2}" dt="2023-01-12T17:12:24.819" v="1262" actId="478"/>
          <ac:spMkLst>
            <pc:docMk/>
            <pc:sldMk cId="1540818385" sldId="281"/>
            <ac:spMk id="13" creationId="{37695E4C-83B6-2308-ADC6-59705CD823BC}"/>
          </ac:spMkLst>
        </pc:spChg>
        <pc:spChg chg="add mod">
          <ac:chgData name="Fabian Fleischer" userId="ebb014c387c80d2b" providerId="LiveId" clId="{25F46E7F-F3DD-4D26-8D24-2E421017B5C2}" dt="2023-01-12T17:13:25.210" v="1273"/>
          <ac:spMkLst>
            <pc:docMk/>
            <pc:sldMk cId="1540818385" sldId="281"/>
            <ac:spMk id="21" creationId="{DACD92FC-E682-587E-9F18-1D2B27305400}"/>
          </ac:spMkLst>
        </pc:spChg>
        <pc:spChg chg="add mod">
          <ac:chgData name="Fabian Fleischer" userId="ebb014c387c80d2b" providerId="LiveId" clId="{25F46E7F-F3DD-4D26-8D24-2E421017B5C2}" dt="2023-01-12T17:12:17.126" v="1261" actId="108"/>
          <ac:spMkLst>
            <pc:docMk/>
            <pc:sldMk cId="1540818385" sldId="281"/>
            <ac:spMk id="22" creationId="{2F110C91-FAF6-4732-ED87-E18F96104FEA}"/>
          </ac:spMkLst>
        </pc:spChg>
        <pc:picChg chg="add mod">
          <ac:chgData name="Fabian Fleischer" userId="ebb014c387c80d2b" providerId="LiveId" clId="{25F46E7F-F3DD-4D26-8D24-2E421017B5C2}" dt="2023-01-12T17:09:19.819" v="1167" actId="1076"/>
          <ac:picMkLst>
            <pc:docMk/>
            <pc:sldMk cId="1540818385" sldId="281"/>
            <ac:picMk id="16" creationId="{8B2B7CA3-46BE-A3BD-E6F2-A78072C80322}"/>
          </ac:picMkLst>
        </pc:picChg>
        <pc:picChg chg="add mod">
          <ac:chgData name="Fabian Fleischer" userId="ebb014c387c80d2b" providerId="LiveId" clId="{25F46E7F-F3DD-4D26-8D24-2E421017B5C2}" dt="2023-01-12T17:08:55.607" v="1159" actId="1076"/>
          <ac:picMkLst>
            <pc:docMk/>
            <pc:sldMk cId="1540818385" sldId="281"/>
            <ac:picMk id="18" creationId="{B2D496B5-06F3-0D29-4F6F-3AA6C0FF0253}"/>
          </ac:picMkLst>
        </pc:picChg>
        <pc:picChg chg="add mod">
          <ac:chgData name="Fabian Fleischer" userId="ebb014c387c80d2b" providerId="LiveId" clId="{25F46E7F-F3DD-4D26-8D24-2E421017B5C2}" dt="2023-01-12T17:09:06.479" v="1160"/>
          <ac:picMkLst>
            <pc:docMk/>
            <pc:sldMk cId="1540818385" sldId="281"/>
            <ac:picMk id="20" creationId="{7044BD0E-0C60-F3F1-CB3F-DEE8C376D2CF}"/>
          </ac:picMkLst>
        </pc:picChg>
      </pc:sldChg>
      <pc:sldChg chg="addSp delSp modSp new mod">
        <pc:chgData name="Fabian Fleischer" userId="ebb014c387c80d2b" providerId="LiveId" clId="{25F46E7F-F3DD-4D26-8D24-2E421017B5C2}" dt="2023-01-12T18:38:43.066" v="1865" actId="1076"/>
        <pc:sldMkLst>
          <pc:docMk/>
          <pc:sldMk cId="2231803274" sldId="282"/>
        </pc:sldMkLst>
        <pc:spChg chg="add mod">
          <ac:chgData name="Fabian Fleischer" userId="ebb014c387c80d2b" providerId="LiveId" clId="{25F46E7F-F3DD-4D26-8D24-2E421017B5C2}" dt="2023-01-12T18:37:13.724" v="1850" actId="20577"/>
          <ac:spMkLst>
            <pc:docMk/>
            <pc:sldMk cId="2231803274" sldId="282"/>
            <ac:spMk id="4" creationId="{75D50B64-9291-008F-413D-BBF812B5A10C}"/>
          </ac:spMkLst>
        </pc:spChg>
        <pc:graphicFrameChg chg="add del mod">
          <ac:chgData name="Fabian Fleischer" userId="ebb014c387c80d2b" providerId="LiveId" clId="{25F46E7F-F3DD-4D26-8D24-2E421017B5C2}" dt="2023-01-11T19:54:07.920" v="10" actId="478"/>
          <ac:graphicFrameMkLst>
            <pc:docMk/>
            <pc:sldMk cId="2231803274" sldId="282"/>
            <ac:graphicFrameMk id="4" creationId="{0272AD13-9EA8-856C-832F-5177E522AEA1}"/>
          </ac:graphicFrameMkLst>
        </pc:graphicFrameChg>
        <pc:graphicFrameChg chg="add del mod modGraphic">
          <ac:chgData name="Fabian Fleischer" userId="ebb014c387c80d2b" providerId="LiveId" clId="{25F46E7F-F3DD-4D26-8D24-2E421017B5C2}" dt="2023-01-11T19:54:07.920" v="10" actId="478"/>
          <ac:graphicFrameMkLst>
            <pc:docMk/>
            <pc:sldMk cId="2231803274" sldId="282"/>
            <ac:graphicFrameMk id="5" creationId="{207BF5BC-F5EF-9940-7338-2D93CDA433A4}"/>
          </ac:graphicFrameMkLst>
        </pc:graphicFrameChg>
        <pc:picChg chg="add del mod">
          <ac:chgData name="Fabian Fleischer" userId="ebb014c387c80d2b" providerId="LiveId" clId="{25F46E7F-F3DD-4D26-8D24-2E421017B5C2}" dt="2023-01-11T20:43:50.571" v="13" actId="478"/>
          <ac:picMkLst>
            <pc:docMk/>
            <pc:sldMk cId="2231803274" sldId="282"/>
            <ac:picMk id="7" creationId="{3FF922DD-FFBD-B1E3-97AD-AA4962D3C5EC}"/>
          </ac:picMkLst>
        </pc:picChg>
        <pc:picChg chg="add del mod">
          <ac:chgData name="Fabian Fleischer" userId="ebb014c387c80d2b" providerId="LiveId" clId="{25F46E7F-F3DD-4D26-8D24-2E421017B5C2}" dt="2023-01-12T18:36:32.985" v="1815" actId="478"/>
          <ac:picMkLst>
            <pc:docMk/>
            <pc:sldMk cId="2231803274" sldId="282"/>
            <ac:picMk id="9" creationId="{31F5DD0E-598B-4770-0DB2-85B987296E8A}"/>
          </ac:picMkLst>
        </pc:picChg>
        <pc:picChg chg="add del mod">
          <ac:chgData name="Fabian Fleischer" userId="ebb014c387c80d2b" providerId="LiveId" clId="{25F46E7F-F3DD-4D26-8D24-2E421017B5C2}" dt="2023-01-12T18:36:37.250" v="1821" actId="478"/>
          <ac:picMkLst>
            <pc:docMk/>
            <pc:sldMk cId="2231803274" sldId="282"/>
            <ac:picMk id="11" creationId="{402ACB6E-B158-954D-D895-78982FE3BC30}"/>
          </ac:picMkLst>
        </pc:picChg>
        <pc:picChg chg="add del mod">
          <ac:chgData name="Fabian Fleischer" userId="ebb014c387c80d2b" providerId="LiveId" clId="{25F46E7F-F3DD-4D26-8D24-2E421017B5C2}" dt="2023-01-12T18:36:40.580" v="1825" actId="478"/>
          <ac:picMkLst>
            <pc:docMk/>
            <pc:sldMk cId="2231803274" sldId="282"/>
            <ac:picMk id="13" creationId="{E7D8C104-99F0-CA55-CE9C-BA7704AC5F9D}"/>
          </ac:picMkLst>
        </pc:picChg>
        <pc:picChg chg="add del mod">
          <ac:chgData name="Fabian Fleischer" userId="ebb014c387c80d2b" providerId="LiveId" clId="{25F46E7F-F3DD-4D26-8D24-2E421017B5C2}" dt="2023-01-12T18:36:34.421" v="1817" actId="478"/>
          <ac:picMkLst>
            <pc:docMk/>
            <pc:sldMk cId="2231803274" sldId="282"/>
            <ac:picMk id="15" creationId="{ECE8C120-F8A5-8744-5801-F5D2C61C9B1C}"/>
          </ac:picMkLst>
        </pc:picChg>
        <pc:picChg chg="add del mod">
          <ac:chgData name="Fabian Fleischer" userId="ebb014c387c80d2b" providerId="LiveId" clId="{25F46E7F-F3DD-4D26-8D24-2E421017B5C2}" dt="2023-01-12T18:36:35.874" v="1819" actId="478"/>
          <ac:picMkLst>
            <pc:docMk/>
            <pc:sldMk cId="2231803274" sldId="282"/>
            <ac:picMk id="17" creationId="{B2091E69-1121-4132-A61B-82628DD4775F}"/>
          </ac:picMkLst>
        </pc:picChg>
        <pc:picChg chg="add del mod">
          <ac:chgData name="Fabian Fleischer" userId="ebb014c387c80d2b" providerId="LiveId" clId="{25F46E7F-F3DD-4D26-8D24-2E421017B5C2}" dt="2023-01-12T18:36:38.542" v="1823" actId="478"/>
          <ac:picMkLst>
            <pc:docMk/>
            <pc:sldMk cId="2231803274" sldId="282"/>
            <ac:picMk id="19" creationId="{52B34B3D-70C9-FAC4-8F00-CEF125E87874}"/>
          </ac:picMkLst>
        </pc:picChg>
        <pc:picChg chg="add del mod">
          <ac:chgData name="Fabian Fleischer" userId="ebb014c387c80d2b" providerId="LiveId" clId="{25F46E7F-F3DD-4D26-8D24-2E421017B5C2}" dt="2023-01-12T18:36:33.722" v="1816" actId="478"/>
          <ac:picMkLst>
            <pc:docMk/>
            <pc:sldMk cId="2231803274" sldId="282"/>
            <ac:picMk id="21" creationId="{06BE8A4E-1618-1AC4-64D7-CB2443540B25}"/>
          </ac:picMkLst>
        </pc:picChg>
        <pc:picChg chg="add del mod">
          <ac:chgData name="Fabian Fleischer" userId="ebb014c387c80d2b" providerId="LiveId" clId="{25F46E7F-F3DD-4D26-8D24-2E421017B5C2}" dt="2023-01-12T18:36:37.900" v="1822" actId="478"/>
          <ac:picMkLst>
            <pc:docMk/>
            <pc:sldMk cId="2231803274" sldId="282"/>
            <ac:picMk id="23" creationId="{6E342030-D907-D528-76D9-8C40977FFA6F}"/>
          </ac:picMkLst>
        </pc:picChg>
        <pc:picChg chg="add del mod">
          <ac:chgData name="Fabian Fleischer" userId="ebb014c387c80d2b" providerId="LiveId" clId="{25F46E7F-F3DD-4D26-8D24-2E421017B5C2}" dt="2023-01-12T18:36:36.530" v="1820" actId="478"/>
          <ac:picMkLst>
            <pc:docMk/>
            <pc:sldMk cId="2231803274" sldId="282"/>
            <ac:picMk id="25" creationId="{FAC8D54F-1E59-02FF-A9B7-C22B42FF08CF}"/>
          </ac:picMkLst>
        </pc:picChg>
        <pc:picChg chg="add del mod">
          <ac:chgData name="Fabian Fleischer" userId="ebb014c387c80d2b" providerId="LiveId" clId="{25F46E7F-F3DD-4D26-8D24-2E421017B5C2}" dt="2023-01-12T18:36:35.163" v="1818" actId="478"/>
          <ac:picMkLst>
            <pc:docMk/>
            <pc:sldMk cId="2231803274" sldId="282"/>
            <ac:picMk id="27" creationId="{B7CCBAB2-9006-0403-1A8A-C36BFBDFAFE9}"/>
          </ac:picMkLst>
        </pc:picChg>
        <pc:picChg chg="add mod">
          <ac:chgData name="Fabian Fleischer" userId="ebb014c387c80d2b" providerId="LiveId" clId="{25F46E7F-F3DD-4D26-8D24-2E421017B5C2}" dt="2023-01-12T18:38:43.066" v="1865" actId="1076"/>
          <ac:picMkLst>
            <pc:docMk/>
            <pc:sldMk cId="2231803274" sldId="282"/>
            <ac:picMk id="29" creationId="{05819C40-3941-8B94-1F3A-10137A605EF5}"/>
          </ac:picMkLst>
        </pc:picChg>
      </pc:sldChg>
      <pc:sldChg chg="addSp delSp modSp add del mod ord">
        <pc:chgData name="Fabian Fleischer" userId="ebb014c387c80d2b" providerId="LiveId" clId="{25F46E7F-F3DD-4D26-8D24-2E421017B5C2}" dt="2023-01-12T17:02:57.144" v="954" actId="2696"/>
        <pc:sldMkLst>
          <pc:docMk/>
          <pc:sldMk cId="2022790478" sldId="283"/>
        </pc:sldMkLst>
        <pc:spChg chg="mod">
          <ac:chgData name="Fabian Fleischer" userId="ebb014c387c80d2b" providerId="LiveId" clId="{25F46E7F-F3DD-4D26-8D24-2E421017B5C2}" dt="2023-01-11T21:27:32.363" v="158" actId="1076"/>
          <ac:spMkLst>
            <pc:docMk/>
            <pc:sldMk cId="2022790478" sldId="283"/>
            <ac:spMk id="3" creationId="{0E05952E-D452-9AA1-A43F-CCA65182A7EC}"/>
          </ac:spMkLst>
        </pc:spChg>
        <pc:spChg chg="add del mod">
          <ac:chgData name="Fabian Fleischer" userId="ebb014c387c80d2b" providerId="LiveId" clId="{25F46E7F-F3DD-4D26-8D24-2E421017B5C2}" dt="2023-01-12T17:02:46.541" v="952" actId="478"/>
          <ac:spMkLst>
            <pc:docMk/>
            <pc:sldMk cId="2022790478" sldId="283"/>
            <ac:spMk id="6" creationId="{E56C7866-E2BB-0A3B-35EA-5A98C6C14763}"/>
          </ac:spMkLst>
        </pc:spChg>
        <pc:spChg chg="add del mod">
          <ac:chgData name="Fabian Fleischer" userId="ebb014c387c80d2b" providerId="LiveId" clId="{25F46E7F-F3DD-4D26-8D24-2E421017B5C2}" dt="2023-01-12T17:02:46.541" v="952" actId="478"/>
          <ac:spMkLst>
            <pc:docMk/>
            <pc:sldMk cId="2022790478" sldId="283"/>
            <ac:spMk id="7" creationId="{1B8B4197-1629-7890-C22D-AC5427C340AE}"/>
          </ac:spMkLst>
        </pc:spChg>
        <pc:spChg chg="add del mod">
          <ac:chgData name="Fabian Fleischer" userId="ebb014c387c80d2b" providerId="LiveId" clId="{25F46E7F-F3DD-4D26-8D24-2E421017B5C2}" dt="2023-01-12T17:02:46.541" v="952" actId="478"/>
          <ac:spMkLst>
            <pc:docMk/>
            <pc:sldMk cId="2022790478" sldId="283"/>
            <ac:spMk id="8" creationId="{591B3D81-A293-E09D-6D06-2EFF868D5C09}"/>
          </ac:spMkLst>
        </pc:spChg>
        <pc:spChg chg="add del mod">
          <ac:chgData name="Fabian Fleischer" userId="ebb014c387c80d2b" providerId="LiveId" clId="{25F46E7F-F3DD-4D26-8D24-2E421017B5C2}" dt="2023-01-12T17:02:46.541" v="952" actId="478"/>
          <ac:spMkLst>
            <pc:docMk/>
            <pc:sldMk cId="2022790478" sldId="283"/>
            <ac:spMk id="10" creationId="{B33030D6-0C45-D81D-4CE8-BDA08ACC2D00}"/>
          </ac:spMkLst>
        </pc:spChg>
        <pc:spChg chg="add del mod">
          <ac:chgData name="Fabian Fleischer" userId="ebb014c387c80d2b" providerId="LiveId" clId="{25F46E7F-F3DD-4D26-8D24-2E421017B5C2}" dt="2023-01-12T17:02:46.541" v="952" actId="478"/>
          <ac:spMkLst>
            <pc:docMk/>
            <pc:sldMk cId="2022790478" sldId="283"/>
            <ac:spMk id="11" creationId="{52B7ADA4-E792-F2EE-75AF-6D46CED2D731}"/>
          </ac:spMkLst>
        </pc:spChg>
        <pc:spChg chg="add del mod">
          <ac:chgData name="Fabian Fleischer" userId="ebb014c387c80d2b" providerId="LiveId" clId="{25F46E7F-F3DD-4D26-8D24-2E421017B5C2}" dt="2023-01-12T17:02:46.541" v="952" actId="478"/>
          <ac:spMkLst>
            <pc:docMk/>
            <pc:sldMk cId="2022790478" sldId="283"/>
            <ac:spMk id="12" creationId="{87BAAD5F-2880-8425-E885-9EE81CCACA78}"/>
          </ac:spMkLst>
        </pc:spChg>
        <pc:spChg chg="mod">
          <ac:chgData name="Fabian Fleischer" userId="ebb014c387c80d2b" providerId="LiveId" clId="{25F46E7F-F3DD-4D26-8D24-2E421017B5C2}" dt="2023-01-11T21:27:28.066" v="157" actId="1076"/>
          <ac:spMkLst>
            <pc:docMk/>
            <pc:sldMk cId="2022790478" sldId="283"/>
            <ac:spMk id="13" creationId="{37695E4C-83B6-2308-ADC6-59705CD823BC}"/>
          </ac:spMkLst>
        </pc:spChg>
        <pc:spChg chg="add del mod">
          <ac:chgData name="Fabian Fleischer" userId="ebb014c387c80d2b" providerId="LiveId" clId="{25F46E7F-F3DD-4D26-8D24-2E421017B5C2}" dt="2023-01-12T17:02:46.541" v="952" actId="478"/>
          <ac:spMkLst>
            <pc:docMk/>
            <pc:sldMk cId="2022790478" sldId="283"/>
            <ac:spMk id="14" creationId="{18332455-D55A-FBF7-FF07-4E8E467D7545}"/>
          </ac:spMkLst>
        </pc:spChg>
        <pc:spChg chg="add del mod">
          <ac:chgData name="Fabian Fleischer" userId="ebb014c387c80d2b" providerId="LiveId" clId="{25F46E7F-F3DD-4D26-8D24-2E421017B5C2}" dt="2023-01-12T17:02:46.541" v="952" actId="478"/>
          <ac:spMkLst>
            <pc:docMk/>
            <pc:sldMk cId="2022790478" sldId="283"/>
            <ac:spMk id="21" creationId="{A7FDB9E6-4115-3DBA-9CC0-31132962643F}"/>
          </ac:spMkLst>
        </pc:spChg>
        <pc:spChg chg="add del mod">
          <ac:chgData name="Fabian Fleischer" userId="ebb014c387c80d2b" providerId="LiveId" clId="{25F46E7F-F3DD-4D26-8D24-2E421017B5C2}" dt="2023-01-12T17:02:46.541" v="952" actId="478"/>
          <ac:spMkLst>
            <pc:docMk/>
            <pc:sldMk cId="2022790478" sldId="283"/>
            <ac:spMk id="22" creationId="{6D5F9427-37A9-D5AD-80E1-6A2E665D6655}"/>
          </ac:spMkLst>
        </pc:spChg>
        <pc:spChg chg="add del mod">
          <ac:chgData name="Fabian Fleischer" userId="ebb014c387c80d2b" providerId="LiveId" clId="{25F46E7F-F3DD-4D26-8D24-2E421017B5C2}" dt="2023-01-12T17:02:46.541" v="952" actId="478"/>
          <ac:spMkLst>
            <pc:docMk/>
            <pc:sldMk cId="2022790478" sldId="283"/>
            <ac:spMk id="23" creationId="{6890FD2C-C0DD-EA27-94C8-595C8A02339E}"/>
          </ac:spMkLst>
        </pc:spChg>
        <pc:spChg chg="add del mod">
          <ac:chgData name="Fabian Fleischer" userId="ebb014c387c80d2b" providerId="LiveId" clId="{25F46E7F-F3DD-4D26-8D24-2E421017B5C2}" dt="2023-01-12T17:02:46.541" v="952" actId="478"/>
          <ac:spMkLst>
            <pc:docMk/>
            <pc:sldMk cId="2022790478" sldId="283"/>
            <ac:spMk id="24" creationId="{4726CD71-488A-E26F-9582-44FC180CEDA8}"/>
          </ac:spMkLst>
        </pc:spChg>
        <pc:spChg chg="add del mod">
          <ac:chgData name="Fabian Fleischer" userId="ebb014c387c80d2b" providerId="LiveId" clId="{25F46E7F-F3DD-4D26-8D24-2E421017B5C2}" dt="2023-01-12T17:02:46.541" v="952" actId="478"/>
          <ac:spMkLst>
            <pc:docMk/>
            <pc:sldMk cId="2022790478" sldId="283"/>
            <ac:spMk id="25" creationId="{A0594ECA-3B7D-E64E-E6AD-596BDC823A09}"/>
          </ac:spMkLst>
        </pc:spChg>
        <pc:spChg chg="add del mod">
          <ac:chgData name="Fabian Fleischer" userId="ebb014c387c80d2b" providerId="LiveId" clId="{25F46E7F-F3DD-4D26-8D24-2E421017B5C2}" dt="2023-01-12T17:02:46.541" v="952" actId="478"/>
          <ac:spMkLst>
            <pc:docMk/>
            <pc:sldMk cId="2022790478" sldId="283"/>
            <ac:spMk id="27" creationId="{C8C6EEEC-A81F-867F-B540-D7B388E63DDF}"/>
          </ac:spMkLst>
        </pc:spChg>
        <pc:spChg chg="add del mod">
          <ac:chgData name="Fabian Fleischer" userId="ebb014c387c80d2b" providerId="LiveId" clId="{25F46E7F-F3DD-4D26-8D24-2E421017B5C2}" dt="2023-01-12T17:02:46.541" v="952" actId="478"/>
          <ac:spMkLst>
            <pc:docMk/>
            <pc:sldMk cId="2022790478" sldId="283"/>
            <ac:spMk id="28" creationId="{EFA806D2-78AD-8827-FD7F-0E162A1C8798}"/>
          </ac:spMkLst>
        </pc:spChg>
        <pc:graphicFrameChg chg="add del mod">
          <ac:chgData name="Fabian Fleischer" userId="ebb014c387c80d2b" providerId="LiveId" clId="{25F46E7F-F3DD-4D26-8D24-2E421017B5C2}" dt="2023-01-12T17:02:46.541" v="952" actId="478"/>
          <ac:graphicFrameMkLst>
            <pc:docMk/>
            <pc:sldMk cId="2022790478" sldId="283"/>
            <ac:graphicFrameMk id="2" creationId="{74961259-396A-2350-706D-18622F58B5EC}"/>
          </ac:graphicFrameMkLst>
        </pc:graphicFrameChg>
        <pc:graphicFrameChg chg="add del mod">
          <ac:chgData name="Fabian Fleischer" userId="ebb014c387c80d2b" providerId="LiveId" clId="{25F46E7F-F3DD-4D26-8D24-2E421017B5C2}" dt="2023-01-12T17:02:46.541" v="952" actId="478"/>
          <ac:graphicFrameMkLst>
            <pc:docMk/>
            <pc:sldMk cId="2022790478" sldId="283"/>
            <ac:graphicFrameMk id="20" creationId="{05560328-2DD0-683E-6D26-9A600D0AF640}"/>
          </ac:graphicFrameMkLst>
        </pc:graphicFrameChg>
        <pc:picChg chg="del">
          <ac:chgData name="Fabian Fleischer" userId="ebb014c387c80d2b" providerId="LiveId" clId="{25F46E7F-F3DD-4D26-8D24-2E421017B5C2}" dt="2023-01-12T16:59:43.972" v="787" actId="478"/>
          <ac:picMkLst>
            <pc:docMk/>
            <pc:sldMk cId="2022790478" sldId="283"/>
            <ac:picMk id="18" creationId="{75BCF4FF-D501-2E47-2C6A-F407A2452485}"/>
          </ac:picMkLst>
        </pc:picChg>
        <pc:picChg chg="del">
          <ac:chgData name="Fabian Fleischer" userId="ebb014c387c80d2b" providerId="LiveId" clId="{25F46E7F-F3DD-4D26-8D24-2E421017B5C2}" dt="2023-01-12T16:59:43.046" v="786" actId="478"/>
          <ac:picMkLst>
            <pc:docMk/>
            <pc:sldMk cId="2022790478" sldId="283"/>
            <ac:picMk id="26" creationId="{8CC8BA90-8670-26B4-6D1E-992132E19ABA}"/>
          </ac:picMkLst>
        </pc:picChg>
        <pc:cxnChg chg="add del mod">
          <ac:chgData name="Fabian Fleischer" userId="ebb014c387c80d2b" providerId="LiveId" clId="{25F46E7F-F3DD-4D26-8D24-2E421017B5C2}" dt="2023-01-11T21:27:13.858" v="153" actId="478"/>
          <ac:cxnSpMkLst>
            <pc:docMk/>
            <pc:sldMk cId="2022790478" sldId="283"/>
            <ac:cxnSpMk id="15" creationId="{CA076FB7-9A91-00DF-BDD5-68E78E51EBD9}"/>
          </ac:cxnSpMkLst>
        </pc:cxnChg>
        <pc:cxnChg chg="add del mod">
          <ac:chgData name="Fabian Fleischer" userId="ebb014c387c80d2b" providerId="LiveId" clId="{25F46E7F-F3DD-4D26-8D24-2E421017B5C2}" dt="2023-01-11T21:27:12.392" v="152" actId="478"/>
          <ac:cxnSpMkLst>
            <pc:docMk/>
            <pc:sldMk cId="2022790478" sldId="283"/>
            <ac:cxnSpMk id="16" creationId="{01EDDFA8-8B5C-3B27-D859-7E741FA9CA82}"/>
          </ac:cxnSpMkLst>
        </pc:cxnChg>
        <pc:cxnChg chg="add del mod">
          <ac:chgData name="Fabian Fleischer" userId="ebb014c387c80d2b" providerId="LiveId" clId="{25F46E7F-F3DD-4D26-8D24-2E421017B5C2}" dt="2023-01-11T21:27:10.995" v="151" actId="478"/>
          <ac:cxnSpMkLst>
            <pc:docMk/>
            <pc:sldMk cId="2022790478" sldId="283"/>
            <ac:cxnSpMk id="17" creationId="{61BAF806-E432-2DE4-DD9D-0BD82AC7934A}"/>
          </ac:cxnSpMkLst>
        </pc:cxnChg>
        <pc:cxnChg chg="add del mod">
          <ac:chgData name="Fabian Fleischer" userId="ebb014c387c80d2b" providerId="LiveId" clId="{25F46E7F-F3DD-4D26-8D24-2E421017B5C2}" dt="2023-01-11T21:27:15.320" v="154" actId="478"/>
          <ac:cxnSpMkLst>
            <pc:docMk/>
            <pc:sldMk cId="2022790478" sldId="283"/>
            <ac:cxnSpMk id="19" creationId="{A2825F1C-9E14-C30F-F444-0491410DF56D}"/>
          </ac:cxnSpMkLst>
        </pc:cxnChg>
      </pc:sldChg>
      <pc:sldChg chg="addSp delSp modSp new del mod">
        <pc:chgData name="Fabian Fleischer" userId="ebb014c387c80d2b" providerId="LiveId" clId="{25F46E7F-F3DD-4D26-8D24-2E421017B5C2}" dt="2023-01-12T18:34:50.800" v="1804" actId="2696"/>
        <pc:sldMkLst>
          <pc:docMk/>
          <pc:sldMk cId="3516597335" sldId="284"/>
        </pc:sldMkLst>
        <pc:spChg chg="add del mod">
          <ac:chgData name="Fabian Fleischer" userId="ebb014c387c80d2b" providerId="LiveId" clId="{25F46E7F-F3DD-4D26-8D24-2E421017B5C2}" dt="2023-01-12T18:32:58.408" v="1787" actId="478"/>
          <ac:spMkLst>
            <pc:docMk/>
            <pc:sldMk cId="3516597335" sldId="284"/>
            <ac:spMk id="4" creationId="{A19318C8-7838-07A8-8F88-3484F16067EA}"/>
          </ac:spMkLst>
        </pc:spChg>
        <pc:spChg chg="add mod">
          <ac:chgData name="Fabian Fleischer" userId="ebb014c387c80d2b" providerId="LiveId" clId="{25F46E7F-F3DD-4D26-8D24-2E421017B5C2}" dt="2023-01-12T18:30:19.237" v="1612" actId="20577"/>
          <ac:spMkLst>
            <pc:docMk/>
            <pc:sldMk cId="3516597335" sldId="284"/>
            <ac:spMk id="5" creationId="{4B9C0158-F928-5149-483B-FC1268F45497}"/>
          </ac:spMkLst>
        </pc:spChg>
        <pc:spChg chg="add mod">
          <ac:chgData name="Fabian Fleischer" userId="ebb014c387c80d2b" providerId="LiveId" clId="{25F46E7F-F3DD-4D26-8D24-2E421017B5C2}" dt="2023-01-12T18:33:16.623" v="1790" actId="1076"/>
          <ac:spMkLst>
            <pc:docMk/>
            <pc:sldMk cId="3516597335" sldId="284"/>
            <ac:spMk id="6" creationId="{CD5EC9AB-B021-6F79-2734-70822DB35C8E}"/>
          </ac:spMkLst>
        </pc:spChg>
      </pc:sldChg>
      <pc:sldChg chg="addSp modSp new mod ord">
        <pc:chgData name="Fabian Fleischer" userId="ebb014c387c80d2b" providerId="LiveId" clId="{25F46E7F-F3DD-4D26-8D24-2E421017B5C2}" dt="2023-01-13T10:32:54.170" v="3401"/>
        <pc:sldMkLst>
          <pc:docMk/>
          <pc:sldMk cId="2278260664" sldId="285"/>
        </pc:sldMkLst>
        <pc:spChg chg="add mod">
          <ac:chgData name="Fabian Fleischer" userId="ebb014c387c80d2b" providerId="LiveId" clId="{25F46E7F-F3DD-4D26-8D24-2E421017B5C2}" dt="2023-01-13T10:32:54.170" v="3401"/>
          <ac:spMkLst>
            <pc:docMk/>
            <pc:sldMk cId="2278260664" sldId="285"/>
            <ac:spMk id="4" creationId="{A3494135-6A12-95CB-582C-B2E0FC13286B}"/>
          </ac:spMkLst>
        </pc:spChg>
        <pc:picChg chg="add mod">
          <ac:chgData name="Fabian Fleischer" userId="ebb014c387c80d2b" providerId="LiveId" clId="{25F46E7F-F3DD-4D26-8D24-2E421017B5C2}" dt="2023-01-13T10:32:52.008" v="3400" actId="1076"/>
          <ac:picMkLst>
            <pc:docMk/>
            <pc:sldMk cId="2278260664" sldId="285"/>
            <ac:picMk id="5" creationId="{CDA3FFBB-DB8E-1B2C-F944-9082522EC91B}"/>
          </ac:picMkLst>
        </pc:picChg>
      </pc:sldChg>
      <pc:sldChg chg="addSp delSp modSp add mod">
        <pc:chgData name="Fabian Fleischer" userId="ebb014c387c80d2b" providerId="LiveId" clId="{25F46E7F-F3DD-4D26-8D24-2E421017B5C2}" dt="2023-01-12T16:56:32.917" v="734" actId="1037"/>
        <pc:sldMkLst>
          <pc:docMk/>
          <pc:sldMk cId="248384095" sldId="286"/>
        </pc:sldMkLst>
        <pc:spChg chg="add mod">
          <ac:chgData name="Fabian Fleischer" userId="ebb014c387c80d2b" providerId="LiveId" clId="{25F46E7F-F3DD-4D26-8D24-2E421017B5C2}" dt="2023-01-12T16:56:32.917" v="734" actId="1037"/>
          <ac:spMkLst>
            <pc:docMk/>
            <pc:sldMk cId="248384095" sldId="286"/>
            <ac:spMk id="2" creationId="{5CCC7550-9DC0-CEE5-0FA4-640C2C150285}"/>
          </ac:spMkLst>
        </pc:spChg>
        <pc:spChg chg="del mod">
          <ac:chgData name="Fabian Fleischer" userId="ebb014c387c80d2b" providerId="LiveId" clId="{25F46E7F-F3DD-4D26-8D24-2E421017B5C2}" dt="2023-01-12T16:53:48.992" v="691" actId="478"/>
          <ac:spMkLst>
            <pc:docMk/>
            <pc:sldMk cId="248384095" sldId="286"/>
            <ac:spMk id="3" creationId="{0E05952E-D452-9AA1-A43F-CCA65182A7EC}"/>
          </ac:spMkLst>
        </pc:spChg>
        <pc:spChg chg="add del">
          <ac:chgData name="Fabian Fleischer" userId="ebb014c387c80d2b" providerId="LiveId" clId="{25F46E7F-F3DD-4D26-8D24-2E421017B5C2}" dt="2023-01-12T16:54:32.835" v="708" actId="22"/>
          <ac:spMkLst>
            <pc:docMk/>
            <pc:sldMk cId="248384095" sldId="286"/>
            <ac:spMk id="7" creationId="{07197553-ED1F-D60F-3213-E215580E8E3C}"/>
          </ac:spMkLst>
        </pc:spChg>
        <pc:spChg chg="add mod">
          <ac:chgData name="Fabian Fleischer" userId="ebb014c387c80d2b" providerId="LiveId" clId="{25F46E7F-F3DD-4D26-8D24-2E421017B5C2}" dt="2023-01-12T16:54:52.617" v="711" actId="1076"/>
          <ac:spMkLst>
            <pc:docMk/>
            <pc:sldMk cId="248384095" sldId="286"/>
            <ac:spMk id="10" creationId="{7449FE48-DE87-26D0-3BC7-7891A00877DC}"/>
          </ac:spMkLst>
        </pc:spChg>
        <pc:spChg chg="del mod">
          <ac:chgData name="Fabian Fleischer" userId="ebb014c387c80d2b" providerId="LiveId" clId="{25F46E7F-F3DD-4D26-8D24-2E421017B5C2}" dt="2023-01-12T16:52:47.002" v="685" actId="478"/>
          <ac:spMkLst>
            <pc:docMk/>
            <pc:sldMk cId="248384095" sldId="286"/>
            <ac:spMk id="13" creationId="{37695E4C-83B6-2308-ADC6-59705CD823BC}"/>
          </ac:spMkLst>
        </pc:spChg>
        <pc:picChg chg="mod">
          <ac:chgData name="Fabian Fleischer" userId="ebb014c387c80d2b" providerId="LiveId" clId="{25F46E7F-F3DD-4D26-8D24-2E421017B5C2}" dt="2023-01-12T16:54:23.914" v="699" actId="1076"/>
          <ac:picMkLst>
            <pc:docMk/>
            <pc:sldMk cId="248384095" sldId="286"/>
            <ac:picMk id="18" creationId="{75BCF4FF-D501-2E47-2C6A-F407A2452485}"/>
          </ac:picMkLst>
        </pc:picChg>
        <pc:picChg chg="mod">
          <ac:chgData name="Fabian Fleischer" userId="ebb014c387c80d2b" providerId="LiveId" clId="{25F46E7F-F3DD-4D26-8D24-2E421017B5C2}" dt="2023-01-12T16:53:14.693" v="689" actId="1076"/>
          <ac:picMkLst>
            <pc:docMk/>
            <pc:sldMk cId="248384095" sldId="286"/>
            <ac:picMk id="26" creationId="{8CC8BA90-8670-26B4-6D1E-992132E19ABA}"/>
          </ac:picMkLst>
        </pc:picChg>
      </pc:sldChg>
      <pc:sldChg chg="add del">
        <pc:chgData name="Fabian Fleischer" userId="ebb014c387c80d2b" providerId="LiveId" clId="{25F46E7F-F3DD-4D26-8D24-2E421017B5C2}" dt="2023-01-12T16:44:02.915" v="420" actId="2890"/>
        <pc:sldMkLst>
          <pc:docMk/>
          <pc:sldMk cId="2899274794" sldId="286"/>
        </pc:sldMkLst>
      </pc:sldChg>
      <pc:sldChg chg="addSp delSp modSp add del mod">
        <pc:chgData name="Fabian Fleischer" userId="ebb014c387c80d2b" providerId="LiveId" clId="{25F46E7F-F3DD-4D26-8D24-2E421017B5C2}" dt="2023-01-12T17:00:56.825" v="899" actId="2696"/>
        <pc:sldMkLst>
          <pc:docMk/>
          <pc:sldMk cId="3267400960" sldId="287"/>
        </pc:sldMkLst>
        <pc:spChg chg="del mod">
          <ac:chgData name="Fabian Fleischer" userId="ebb014c387c80d2b" providerId="LiveId" clId="{25F46E7F-F3DD-4D26-8D24-2E421017B5C2}" dt="2023-01-12T16:56:08.102" v="727" actId="478"/>
          <ac:spMkLst>
            <pc:docMk/>
            <pc:sldMk cId="3267400960" sldId="287"/>
            <ac:spMk id="3" creationId="{0E05952E-D452-9AA1-A43F-CCA65182A7EC}"/>
          </ac:spMkLst>
        </pc:spChg>
        <pc:spChg chg="add del">
          <ac:chgData name="Fabian Fleischer" userId="ebb014c387c80d2b" providerId="LiveId" clId="{25F46E7F-F3DD-4D26-8D24-2E421017B5C2}" dt="2023-01-12T16:55:05.810" v="713" actId="478"/>
          <ac:spMkLst>
            <pc:docMk/>
            <pc:sldMk cId="3267400960" sldId="287"/>
            <ac:spMk id="6" creationId="{9CEC56ED-73EE-18C0-E6E6-FCA8CC416E1B}"/>
          </ac:spMkLst>
        </pc:spChg>
        <pc:spChg chg="add mod">
          <ac:chgData name="Fabian Fleischer" userId="ebb014c387c80d2b" providerId="LiveId" clId="{25F46E7F-F3DD-4D26-8D24-2E421017B5C2}" dt="2023-01-12T16:57:11.426" v="758" actId="1076"/>
          <ac:spMkLst>
            <pc:docMk/>
            <pc:sldMk cId="3267400960" sldId="287"/>
            <ac:spMk id="10" creationId="{FC8D63B0-8703-B3C8-C691-787DD1373095}"/>
          </ac:spMkLst>
        </pc:spChg>
        <pc:spChg chg="add mod">
          <ac:chgData name="Fabian Fleischer" userId="ebb014c387c80d2b" providerId="LiveId" clId="{25F46E7F-F3DD-4D26-8D24-2E421017B5C2}" dt="2023-01-12T16:57:11.426" v="758" actId="1076"/>
          <ac:spMkLst>
            <pc:docMk/>
            <pc:sldMk cId="3267400960" sldId="287"/>
            <ac:spMk id="11" creationId="{255BA20A-1FF5-54F5-1CFD-17C6085E33BD}"/>
          </ac:spMkLst>
        </pc:spChg>
        <pc:spChg chg="add mod">
          <ac:chgData name="Fabian Fleischer" userId="ebb014c387c80d2b" providerId="LiveId" clId="{25F46E7F-F3DD-4D26-8D24-2E421017B5C2}" dt="2023-01-12T16:59:15.436" v="779" actId="20577"/>
          <ac:spMkLst>
            <pc:docMk/>
            <pc:sldMk cId="3267400960" sldId="287"/>
            <ac:spMk id="12" creationId="{F2551201-2F9A-D941-B948-938063BFE414}"/>
          </ac:spMkLst>
        </pc:spChg>
        <pc:spChg chg="mod">
          <ac:chgData name="Fabian Fleischer" userId="ebb014c387c80d2b" providerId="LiveId" clId="{25F46E7F-F3DD-4D26-8D24-2E421017B5C2}" dt="2023-01-12T16:57:05.395" v="757" actId="1076"/>
          <ac:spMkLst>
            <pc:docMk/>
            <pc:sldMk cId="3267400960" sldId="287"/>
            <ac:spMk id="13" creationId="{37695E4C-83B6-2308-ADC6-59705CD823BC}"/>
          </ac:spMkLst>
        </pc:spChg>
        <pc:picChg chg="add mod">
          <ac:chgData name="Fabian Fleischer" userId="ebb014c387c80d2b" providerId="LiveId" clId="{25F46E7F-F3DD-4D26-8D24-2E421017B5C2}" dt="2023-01-12T16:56:02.931" v="725" actId="1076"/>
          <ac:picMkLst>
            <pc:docMk/>
            <pc:sldMk cId="3267400960" sldId="287"/>
            <ac:picMk id="8" creationId="{1A9888DD-C397-B133-1FDE-21A8D1105091}"/>
          </ac:picMkLst>
        </pc:picChg>
        <pc:picChg chg="mod">
          <ac:chgData name="Fabian Fleischer" userId="ebb014c387c80d2b" providerId="LiveId" clId="{25F46E7F-F3DD-4D26-8D24-2E421017B5C2}" dt="2023-01-12T16:55:53.412" v="722" actId="1076"/>
          <ac:picMkLst>
            <pc:docMk/>
            <pc:sldMk cId="3267400960" sldId="287"/>
            <ac:picMk id="18" creationId="{75BCF4FF-D501-2E47-2C6A-F407A2452485}"/>
          </ac:picMkLst>
        </pc:picChg>
        <pc:picChg chg="mod">
          <ac:chgData name="Fabian Fleischer" userId="ebb014c387c80d2b" providerId="LiveId" clId="{25F46E7F-F3DD-4D26-8D24-2E421017B5C2}" dt="2023-01-12T16:55:55.359" v="723" actId="1076"/>
          <ac:picMkLst>
            <pc:docMk/>
            <pc:sldMk cId="3267400960" sldId="287"/>
            <ac:picMk id="26" creationId="{8CC8BA90-8670-26B4-6D1E-992132E19ABA}"/>
          </ac:picMkLst>
        </pc:picChg>
      </pc:sldChg>
      <pc:sldChg chg="addSp modSp add del mod">
        <pc:chgData name="Fabian Fleischer" userId="ebb014c387c80d2b" providerId="LiveId" clId="{25F46E7F-F3DD-4D26-8D24-2E421017B5C2}" dt="2023-01-12T17:05:20.089" v="1086" actId="2696"/>
        <pc:sldMkLst>
          <pc:docMk/>
          <pc:sldMk cId="18065758" sldId="288"/>
        </pc:sldMkLst>
        <pc:picChg chg="add mod">
          <ac:chgData name="Fabian Fleischer" userId="ebb014c387c80d2b" providerId="LiveId" clId="{25F46E7F-F3DD-4D26-8D24-2E421017B5C2}" dt="2023-01-12T16:51:11.662" v="644" actId="1076"/>
          <ac:picMkLst>
            <pc:docMk/>
            <pc:sldMk cId="18065758" sldId="288"/>
            <ac:picMk id="6" creationId="{28A0A970-47DE-A1BB-06CE-119B6F4EA37E}"/>
          </ac:picMkLst>
        </pc:picChg>
        <pc:picChg chg="mod">
          <ac:chgData name="Fabian Fleischer" userId="ebb014c387c80d2b" providerId="LiveId" clId="{25F46E7F-F3DD-4D26-8D24-2E421017B5C2}" dt="2023-01-12T16:51:15.928" v="645" actId="1076"/>
          <ac:picMkLst>
            <pc:docMk/>
            <pc:sldMk cId="18065758" sldId="288"/>
            <ac:picMk id="18" creationId="{75BCF4FF-D501-2E47-2C6A-F407A2452485}"/>
          </ac:picMkLst>
        </pc:picChg>
      </pc:sldChg>
      <pc:sldChg chg="delSp add del mod ord">
        <pc:chgData name="Fabian Fleischer" userId="ebb014c387c80d2b" providerId="LiveId" clId="{25F46E7F-F3DD-4D26-8D24-2E421017B5C2}" dt="2023-01-12T17:05:02.868" v="1085" actId="2696"/>
        <pc:sldMkLst>
          <pc:docMk/>
          <pc:sldMk cId="3677307651" sldId="289"/>
        </pc:sldMkLst>
        <pc:spChg chg="del">
          <ac:chgData name="Fabian Fleischer" userId="ebb014c387c80d2b" providerId="LiveId" clId="{25F46E7F-F3DD-4D26-8D24-2E421017B5C2}" dt="2023-01-12T16:59:33.058" v="781" actId="478"/>
          <ac:spMkLst>
            <pc:docMk/>
            <pc:sldMk cId="3677307651" sldId="289"/>
            <ac:spMk id="13" creationId="{37695E4C-83B6-2308-ADC6-59705CD823BC}"/>
          </ac:spMkLst>
        </pc:spChg>
      </pc:sldChg>
      <pc:sldChg chg="delSp modSp add mod">
        <pc:chgData name="Fabian Fleischer" userId="ebb014c387c80d2b" providerId="LiveId" clId="{25F46E7F-F3DD-4D26-8D24-2E421017B5C2}" dt="2023-01-12T17:01:26.334" v="946" actId="478"/>
        <pc:sldMkLst>
          <pc:docMk/>
          <pc:sldMk cId="4100423687" sldId="290"/>
        </pc:sldMkLst>
        <pc:spChg chg="del">
          <ac:chgData name="Fabian Fleischer" userId="ebb014c387c80d2b" providerId="LiveId" clId="{25F46E7F-F3DD-4D26-8D24-2E421017B5C2}" dt="2023-01-12T17:00:51.972" v="897" actId="478"/>
          <ac:spMkLst>
            <pc:docMk/>
            <pc:sldMk cId="4100423687" sldId="290"/>
            <ac:spMk id="10" creationId="{FC8D63B0-8703-B3C8-C691-787DD1373095}"/>
          </ac:spMkLst>
        </pc:spChg>
        <pc:spChg chg="del">
          <ac:chgData name="Fabian Fleischer" userId="ebb014c387c80d2b" providerId="LiveId" clId="{25F46E7F-F3DD-4D26-8D24-2E421017B5C2}" dt="2023-01-12T17:00:53.860" v="898" actId="478"/>
          <ac:spMkLst>
            <pc:docMk/>
            <pc:sldMk cId="4100423687" sldId="290"/>
            <ac:spMk id="11" creationId="{255BA20A-1FF5-54F5-1CFD-17C6085E33BD}"/>
          </ac:spMkLst>
        </pc:spChg>
        <pc:spChg chg="mod">
          <ac:chgData name="Fabian Fleischer" userId="ebb014c387c80d2b" providerId="LiveId" clId="{25F46E7F-F3DD-4D26-8D24-2E421017B5C2}" dt="2023-01-12T17:01:10.102" v="901" actId="1076"/>
          <ac:spMkLst>
            <pc:docMk/>
            <pc:sldMk cId="4100423687" sldId="290"/>
            <ac:spMk id="12" creationId="{F2551201-2F9A-D941-B948-938063BFE414}"/>
          </ac:spMkLst>
        </pc:spChg>
        <pc:spChg chg="del">
          <ac:chgData name="Fabian Fleischer" userId="ebb014c387c80d2b" providerId="LiveId" clId="{25F46E7F-F3DD-4D26-8D24-2E421017B5C2}" dt="2023-01-12T17:01:26.334" v="946" actId="478"/>
          <ac:spMkLst>
            <pc:docMk/>
            <pc:sldMk cId="4100423687" sldId="290"/>
            <ac:spMk id="13" creationId="{37695E4C-83B6-2308-ADC6-59705CD823BC}"/>
          </ac:spMkLst>
        </pc:spChg>
        <pc:picChg chg="del">
          <ac:chgData name="Fabian Fleischer" userId="ebb014c387c80d2b" providerId="LiveId" clId="{25F46E7F-F3DD-4D26-8D24-2E421017B5C2}" dt="2023-01-12T17:00:51.972" v="897" actId="478"/>
          <ac:picMkLst>
            <pc:docMk/>
            <pc:sldMk cId="4100423687" sldId="290"/>
            <ac:picMk id="8" creationId="{1A9888DD-C397-B133-1FDE-21A8D1105091}"/>
          </ac:picMkLst>
        </pc:picChg>
        <pc:picChg chg="del">
          <ac:chgData name="Fabian Fleischer" userId="ebb014c387c80d2b" providerId="LiveId" clId="{25F46E7F-F3DD-4D26-8D24-2E421017B5C2}" dt="2023-01-12T17:00:51.972" v="897" actId="478"/>
          <ac:picMkLst>
            <pc:docMk/>
            <pc:sldMk cId="4100423687" sldId="290"/>
            <ac:picMk id="18" creationId="{75BCF4FF-D501-2E47-2C6A-F407A2452485}"/>
          </ac:picMkLst>
        </pc:picChg>
        <pc:picChg chg="del">
          <ac:chgData name="Fabian Fleischer" userId="ebb014c387c80d2b" providerId="LiveId" clId="{25F46E7F-F3DD-4D26-8D24-2E421017B5C2}" dt="2023-01-12T17:00:51.972" v="897" actId="478"/>
          <ac:picMkLst>
            <pc:docMk/>
            <pc:sldMk cId="4100423687" sldId="290"/>
            <ac:picMk id="26" creationId="{8CC8BA90-8670-26B4-6D1E-992132E19ABA}"/>
          </ac:picMkLst>
        </pc:picChg>
      </pc:sldChg>
      <pc:sldChg chg="addSp delSp modSp add mod">
        <pc:chgData name="Fabian Fleischer" userId="ebb014c387c80d2b" providerId="LiveId" clId="{25F46E7F-F3DD-4D26-8D24-2E421017B5C2}" dt="2023-01-12T17:02:01.991" v="951" actId="13822"/>
        <pc:sldMkLst>
          <pc:docMk/>
          <pc:sldMk cId="2749518976" sldId="291"/>
        </pc:sldMkLst>
        <pc:spChg chg="add mod">
          <ac:chgData name="Fabian Fleischer" userId="ebb014c387c80d2b" providerId="LiveId" clId="{25F46E7F-F3DD-4D26-8D24-2E421017B5C2}" dt="2023-01-12T17:01:50.846" v="949" actId="1076"/>
          <ac:spMkLst>
            <pc:docMk/>
            <pc:sldMk cId="2749518976" sldId="291"/>
            <ac:spMk id="3" creationId="{229F5F00-2700-2ABC-BEDD-B70E2504FF31}"/>
          </ac:spMkLst>
        </pc:spChg>
        <pc:spChg chg="add mod">
          <ac:chgData name="Fabian Fleischer" userId="ebb014c387c80d2b" providerId="LiveId" clId="{25F46E7F-F3DD-4D26-8D24-2E421017B5C2}" dt="2023-01-12T17:01:50.846" v="949" actId="1076"/>
          <ac:spMkLst>
            <pc:docMk/>
            <pc:sldMk cId="2749518976" sldId="291"/>
            <ac:spMk id="6" creationId="{16E85C52-D19A-46A1-06B0-839D6D6C8C22}"/>
          </ac:spMkLst>
        </pc:spChg>
        <pc:spChg chg="add mod">
          <ac:chgData name="Fabian Fleischer" userId="ebb014c387c80d2b" providerId="LiveId" clId="{25F46E7F-F3DD-4D26-8D24-2E421017B5C2}" dt="2023-01-12T17:01:50.846" v="949" actId="1076"/>
          <ac:spMkLst>
            <pc:docMk/>
            <pc:sldMk cId="2749518976" sldId="291"/>
            <ac:spMk id="7" creationId="{D8171603-E1DB-CD91-5FE6-FF9E574525D1}"/>
          </ac:spMkLst>
        </pc:spChg>
        <pc:spChg chg="add mod">
          <ac:chgData name="Fabian Fleischer" userId="ebb014c387c80d2b" providerId="LiveId" clId="{25F46E7F-F3DD-4D26-8D24-2E421017B5C2}" dt="2023-01-12T17:01:50.846" v="949" actId="1076"/>
          <ac:spMkLst>
            <pc:docMk/>
            <pc:sldMk cId="2749518976" sldId="291"/>
            <ac:spMk id="8" creationId="{87DF52B9-0DB4-6F66-7A0F-25855D56D57F}"/>
          </ac:spMkLst>
        </pc:spChg>
        <pc:spChg chg="add mod">
          <ac:chgData name="Fabian Fleischer" userId="ebb014c387c80d2b" providerId="LiveId" clId="{25F46E7F-F3DD-4D26-8D24-2E421017B5C2}" dt="2023-01-12T17:01:50.846" v="949" actId="1076"/>
          <ac:spMkLst>
            <pc:docMk/>
            <pc:sldMk cId="2749518976" sldId="291"/>
            <ac:spMk id="10" creationId="{F3A77118-0A3F-E1DF-FC3A-6692BA673ABA}"/>
          </ac:spMkLst>
        </pc:spChg>
        <pc:spChg chg="add mod">
          <ac:chgData name="Fabian Fleischer" userId="ebb014c387c80d2b" providerId="LiveId" clId="{25F46E7F-F3DD-4D26-8D24-2E421017B5C2}" dt="2023-01-12T17:01:50.846" v="949" actId="1076"/>
          <ac:spMkLst>
            <pc:docMk/>
            <pc:sldMk cId="2749518976" sldId="291"/>
            <ac:spMk id="11" creationId="{074892C4-56CE-7B53-471E-227D78BC908E}"/>
          </ac:spMkLst>
        </pc:spChg>
        <pc:spChg chg="mod">
          <ac:chgData name="Fabian Fleischer" userId="ebb014c387c80d2b" providerId="LiveId" clId="{25F46E7F-F3DD-4D26-8D24-2E421017B5C2}" dt="2023-01-12T17:01:22.154" v="945" actId="1035"/>
          <ac:spMkLst>
            <pc:docMk/>
            <pc:sldMk cId="2749518976" sldId="291"/>
            <ac:spMk id="12" creationId="{F2551201-2F9A-D941-B948-938063BFE414}"/>
          </ac:spMkLst>
        </pc:spChg>
        <pc:spChg chg="del">
          <ac:chgData name="Fabian Fleischer" userId="ebb014c387c80d2b" providerId="LiveId" clId="{25F46E7F-F3DD-4D26-8D24-2E421017B5C2}" dt="2023-01-12T17:01:16.827" v="903" actId="478"/>
          <ac:spMkLst>
            <pc:docMk/>
            <pc:sldMk cId="2749518976" sldId="291"/>
            <ac:spMk id="13" creationId="{37695E4C-83B6-2308-ADC6-59705CD823BC}"/>
          </ac:spMkLst>
        </pc:spChg>
        <pc:spChg chg="add mod">
          <ac:chgData name="Fabian Fleischer" userId="ebb014c387c80d2b" providerId="LiveId" clId="{25F46E7F-F3DD-4D26-8D24-2E421017B5C2}" dt="2023-01-12T17:01:50.846" v="949" actId="1076"/>
          <ac:spMkLst>
            <pc:docMk/>
            <pc:sldMk cId="2749518976" sldId="291"/>
            <ac:spMk id="14" creationId="{ADDB7625-0185-D264-E1AE-6713A6E0424F}"/>
          </ac:spMkLst>
        </pc:spChg>
        <pc:spChg chg="add mod">
          <ac:chgData name="Fabian Fleischer" userId="ebb014c387c80d2b" providerId="LiveId" clId="{25F46E7F-F3DD-4D26-8D24-2E421017B5C2}" dt="2023-01-12T17:01:50.846" v="949" actId="1076"/>
          <ac:spMkLst>
            <pc:docMk/>
            <pc:sldMk cId="2749518976" sldId="291"/>
            <ac:spMk id="16" creationId="{717F3CFC-E7C1-055E-84F1-B052FCEA83D7}"/>
          </ac:spMkLst>
        </pc:spChg>
        <pc:spChg chg="add mod">
          <ac:chgData name="Fabian Fleischer" userId="ebb014c387c80d2b" providerId="LiveId" clId="{25F46E7F-F3DD-4D26-8D24-2E421017B5C2}" dt="2023-01-12T17:01:50.846" v="949" actId="1076"/>
          <ac:spMkLst>
            <pc:docMk/>
            <pc:sldMk cId="2749518976" sldId="291"/>
            <ac:spMk id="17" creationId="{8D9A04FF-4F8D-BC8E-4966-C0D3A7D234C5}"/>
          </ac:spMkLst>
        </pc:spChg>
        <pc:spChg chg="add mod">
          <ac:chgData name="Fabian Fleischer" userId="ebb014c387c80d2b" providerId="LiveId" clId="{25F46E7F-F3DD-4D26-8D24-2E421017B5C2}" dt="2023-01-12T17:01:50.846" v="949" actId="1076"/>
          <ac:spMkLst>
            <pc:docMk/>
            <pc:sldMk cId="2749518976" sldId="291"/>
            <ac:spMk id="18" creationId="{D79E5912-8073-4C6F-43A4-0696AEF0013C}"/>
          </ac:spMkLst>
        </pc:spChg>
        <pc:spChg chg="add mod">
          <ac:chgData name="Fabian Fleischer" userId="ebb014c387c80d2b" providerId="LiveId" clId="{25F46E7F-F3DD-4D26-8D24-2E421017B5C2}" dt="2023-01-12T17:01:50.846" v="949" actId="1076"/>
          <ac:spMkLst>
            <pc:docMk/>
            <pc:sldMk cId="2749518976" sldId="291"/>
            <ac:spMk id="19" creationId="{C8CD967E-CB0D-20BF-2631-ABA4DCF45F60}"/>
          </ac:spMkLst>
        </pc:spChg>
        <pc:spChg chg="add mod">
          <ac:chgData name="Fabian Fleischer" userId="ebb014c387c80d2b" providerId="LiveId" clId="{25F46E7F-F3DD-4D26-8D24-2E421017B5C2}" dt="2023-01-12T17:01:50.846" v="949" actId="1076"/>
          <ac:spMkLst>
            <pc:docMk/>
            <pc:sldMk cId="2749518976" sldId="291"/>
            <ac:spMk id="20" creationId="{DA5DC67B-0CFE-876F-E9D4-EA1C81EF45E0}"/>
          </ac:spMkLst>
        </pc:spChg>
        <pc:spChg chg="add mod">
          <ac:chgData name="Fabian Fleischer" userId="ebb014c387c80d2b" providerId="LiveId" clId="{25F46E7F-F3DD-4D26-8D24-2E421017B5C2}" dt="2023-01-12T17:01:50.846" v="949" actId="1076"/>
          <ac:spMkLst>
            <pc:docMk/>
            <pc:sldMk cId="2749518976" sldId="291"/>
            <ac:spMk id="21" creationId="{C7B5CA89-D400-9C93-FC26-56156208153E}"/>
          </ac:spMkLst>
        </pc:spChg>
        <pc:spChg chg="add mod">
          <ac:chgData name="Fabian Fleischer" userId="ebb014c387c80d2b" providerId="LiveId" clId="{25F46E7F-F3DD-4D26-8D24-2E421017B5C2}" dt="2023-01-12T17:01:50.846" v="949" actId="1076"/>
          <ac:spMkLst>
            <pc:docMk/>
            <pc:sldMk cId="2749518976" sldId="291"/>
            <ac:spMk id="22" creationId="{2E7083C3-CED5-4A11-EB41-61B9624D3D78}"/>
          </ac:spMkLst>
        </pc:spChg>
        <pc:spChg chg="add mod">
          <ac:chgData name="Fabian Fleischer" userId="ebb014c387c80d2b" providerId="LiveId" clId="{25F46E7F-F3DD-4D26-8D24-2E421017B5C2}" dt="2023-01-12T17:02:01.991" v="951" actId="13822"/>
          <ac:spMkLst>
            <pc:docMk/>
            <pc:sldMk cId="2749518976" sldId="291"/>
            <ac:spMk id="23" creationId="{B64AF0AF-0486-DBFC-B876-E542F2E17653}"/>
          </ac:spMkLst>
        </pc:spChg>
        <pc:graphicFrameChg chg="add mod">
          <ac:chgData name="Fabian Fleischer" userId="ebb014c387c80d2b" providerId="LiveId" clId="{25F46E7F-F3DD-4D26-8D24-2E421017B5C2}" dt="2023-01-12T17:01:50.846" v="949" actId="1076"/>
          <ac:graphicFrameMkLst>
            <pc:docMk/>
            <pc:sldMk cId="2749518976" sldId="291"/>
            <ac:graphicFrameMk id="2" creationId="{A2C07283-90CB-243D-EDA9-6EDB1E2EADF4}"/>
          </ac:graphicFrameMkLst>
        </pc:graphicFrameChg>
        <pc:graphicFrameChg chg="add mod">
          <ac:chgData name="Fabian Fleischer" userId="ebb014c387c80d2b" providerId="LiveId" clId="{25F46E7F-F3DD-4D26-8D24-2E421017B5C2}" dt="2023-01-12T17:01:50.846" v="949" actId="1076"/>
          <ac:graphicFrameMkLst>
            <pc:docMk/>
            <pc:sldMk cId="2749518976" sldId="291"/>
            <ac:graphicFrameMk id="15" creationId="{FAD46280-BD14-2C67-7849-A8C65C01D26D}"/>
          </ac:graphicFrameMkLst>
        </pc:graphicFrameChg>
      </pc:sldChg>
      <pc:sldChg chg="delSp modSp add mod">
        <pc:chgData name="Fabian Fleischer" userId="ebb014c387c80d2b" providerId="LiveId" clId="{25F46E7F-F3DD-4D26-8D24-2E421017B5C2}" dt="2023-01-12T17:04:44.191" v="1084" actId="1076"/>
        <pc:sldMkLst>
          <pc:docMk/>
          <pc:sldMk cId="3201612728" sldId="292"/>
        </pc:sldMkLst>
        <pc:spChg chg="del">
          <ac:chgData name="Fabian Fleischer" userId="ebb014c387c80d2b" providerId="LiveId" clId="{25F46E7F-F3DD-4D26-8D24-2E421017B5C2}" dt="2023-01-12T17:03:19.053" v="986" actId="478"/>
          <ac:spMkLst>
            <pc:docMk/>
            <pc:sldMk cId="3201612728" sldId="292"/>
            <ac:spMk id="3" creationId="{229F5F00-2700-2ABC-BEDD-B70E2504FF31}"/>
          </ac:spMkLst>
        </pc:spChg>
        <pc:spChg chg="del">
          <ac:chgData name="Fabian Fleischer" userId="ebb014c387c80d2b" providerId="LiveId" clId="{25F46E7F-F3DD-4D26-8D24-2E421017B5C2}" dt="2023-01-12T17:03:19.053" v="986" actId="478"/>
          <ac:spMkLst>
            <pc:docMk/>
            <pc:sldMk cId="3201612728" sldId="292"/>
            <ac:spMk id="6" creationId="{16E85C52-D19A-46A1-06B0-839D6D6C8C22}"/>
          </ac:spMkLst>
        </pc:spChg>
        <pc:spChg chg="del">
          <ac:chgData name="Fabian Fleischer" userId="ebb014c387c80d2b" providerId="LiveId" clId="{25F46E7F-F3DD-4D26-8D24-2E421017B5C2}" dt="2023-01-12T17:03:19.053" v="986" actId="478"/>
          <ac:spMkLst>
            <pc:docMk/>
            <pc:sldMk cId="3201612728" sldId="292"/>
            <ac:spMk id="7" creationId="{D8171603-E1DB-CD91-5FE6-FF9E574525D1}"/>
          </ac:spMkLst>
        </pc:spChg>
        <pc:spChg chg="del">
          <ac:chgData name="Fabian Fleischer" userId="ebb014c387c80d2b" providerId="LiveId" clId="{25F46E7F-F3DD-4D26-8D24-2E421017B5C2}" dt="2023-01-12T17:03:19.053" v="986" actId="478"/>
          <ac:spMkLst>
            <pc:docMk/>
            <pc:sldMk cId="3201612728" sldId="292"/>
            <ac:spMk id="8" creationId="{87DF52B9-0DB4-6F66-7A0F-25855D56D57F}"/>
          </ac:spMkLst>
        </pc:spChg>
        <pc:spChg chg="del">
          <ac:chgData name="Fabian Fleischer" userId="ebb014c387c80d2b" providerId="LiveId" clId="{25F46E7F-F3DD-4D26-8D24-2E421017B5C2}" dt="2023-01-12T17:03:19.053" v="986" actId="478"/>
          <ac:spMkLst>
            <pc:docMk/>
            <pc:sldMk cId="3201612728" sldId="292"/>
            <ac:spMk id="10" creationId="{F3A77118-0A3F-E1DF-FC3A-6692BA673ABA}"/>
          </ac:spMkLst>
        </pc:spChg>
        <pc:spChg chg="del">
          <ac:chgData name="Fabian Fleischer" userId="ebb014c387c80d2b" providerId="LiveId" clId="{25F46E7F-F3DD-4D26-8D24-2E421017B5C2}" dt="2023-01-12T17:03:19.053" v="986" actId="478"/>
          <ac:spMkLst>
            <pc:docMk/>
            <pc:sldMk cId="3201612728" sldId="292"/>
            <ac:spMk id="11" creationId="{074892C4-56CE-7B53-471E-227D78BC908E}"/>
          </ac:spMkLst>
        </pc:spChg>
        <pc:spChg chg="mod">
          <ac:chgData name="Fabian Fleischer" userId="ebb014c387c80d2b" providerId="LiveId" clId="{25F46E7F-F3DD-4D26-8D24-2E421017B5C2}" dt="2023-01-12T17:04:44.191" v="1084" actId="1076"/>
          <ac:spMkLst>
            <pc:docMk/>
            <pc:sldMk cId="3201612728" sldId="292"/>
            <ac:spMk id="12" creationId="{F2551201-2F9A-D941-B948-938063BFE414}"/>
          </ac:spMkLst>
        </pc:spChg>
        <pc:spChg chg="del">
          <ac:chgData name="Fabian Fleischer" userId="ebb014c387c80d2b" providerId="LiveId" clId="{25F46E7F-F3DD-4D26-8D24-2E421017B5C2}" dt="2023-01-12T17:03:19.053" v="986" actId="478"/>
          <ac:spMkLst>
            <pc:docMk/>
            <pc:sldMk cId="3201612728" sldId="292"/>
            <ac:spMk id="14" creationId="{ADDB7625-0185-D264-E1AE-6713A6E0424F}"/>
          </ac:spMkLst>
        </pc:spChg>
        <pc:spChg chg="del">
          <ac:chgData name="Fabian Fleischer" userId="ebb014c387c80d2b" providerId="LiveId" clId="{25F46E7F-F3DD-4D26-8D24-2E421017B5C2}" dt="2023-01-12T17:03:19.053" v="986" actId="478"/>
          <ac:spMkLst>
            <pc:docMk/>
            <pc:sldMk cId="3201612728" sldId="292"/>
            <ac:spMk id="16" creationId="{717F3CFC-E7C1-055E-84F1-B052FCEA83D7}"/>
          </ac:spMkLst>
        </pc:spChg>
        <pc:spChg chg="del">
          <ac:chgData name="Fabian Fleischer" userId="ebb014c387c80d2b" providerId="LiveId" clId="{25F46E7F-F3DD-4D26-8D24-2E421017B5C2}" dt="2023-01-12T17:03:19.053" v="986" actId="478"/>
          <ac:spMkLst>
            <pc:docMk/>
            <pc:sldMk cId="3201612728" sldId="292"/>
            <ac:spMk id="17" creationId="{8D9A04FF-4F8D-BC8E-4966-C0D3A7D234C5}"/>
          </ac:spMkLst>
        </pc:spChg>
        <pc:spChg chg="del">
          <ac:chgData name="Fabian Fleischer" userId="ebb014c387c80d2b" providerId="LiveId" clId="{25F46E7F-F3DD-4D26-8D24-2E421017B5C2}" dt="2023-01-12T17:03:19.053" v="986" actId="478"/>
          <ac:spMkLst>
            <pc:docMk/>
            <pc:sldMk cId="3201612728" sldId="292"/>
            <ac:spMk id="18" creationId="{D79E5912-8073-4C6F-43A4-0696AEF0013C}"/>
          </ac:spMkLst>
        </pc:spChg>
        <pc:spChg chg="del">
          <ac:chgData name="Fabian Fleischer" userId="ebb014c387c80d2b" providerId="LiveId" clId="{25F46E7F-F3DD-4D26-8D24-2E421017B5C2}" dt="2023-01-12T17:03:19.053" v="986" actId="478"/>
          <ac:spMkLst>
            <pc:docMk/>
            <pc:sldMk cId="3201612728" sldId="292"/>
            <ac:spMk id="19" creationId="{C8CD967E-CB0D-20BF-2631-ABA4DCF45F60}"/>
          </ac:spMkLst>
        </pc:spChg>
        <pc:spChg chg="del">
          <ac:chgData name="Fabian Fleischer" userId="ebb014c387c80d2b" providerId="LiveId" clId="{25F46E7F-F3DD-4D26-8D24-2E421017B5C2}" dt="2023-01-12T17:03:19.053" v="986" actId="478"/>
          <ac:spMkLst>
            <pc:docMk/>
            <pc:sldMk cId="3201612728" sldId="292"/>
            <ac:spMk id="20" creationId="{DA5DC67B-0CFE-876F-E9D4-EA1C81EF45E0}"/>
          </ac:spMkLst>
        </pc:spChg>
        <pc:spChg chg="del">
          <ac:chgData name="Fabian Fleischer" userId="ebb014c387c80d2b" providerId="LiveId" clId="{25F46E7F-F3DD-4D26-8D24-2E421017B5C2}" dt="2023-01-12T17:03:19.053" v="986" actId="478"/>
          <ac:spMkLst>
            <pc:docMk/>
            <pc:sldMk cId="3201612728" sldId="292"/>
            <ac:spMk id="21" creationId="{C7B5CA89-D400-9C93-FC26-56156208153E}"/>
          </ac:spMkLst>
        </pc:spChg>
        <pc:spChg chg="del">
          <ac:chgData name="Fabian Fleischer" userId="ebb014c387c80d2b" providerId="LiveId" clId="{25F46E7F-F3DD-4D26-8D24-2E421017B5C2}" dt="2023-01-12T17:03:19.053" v="986" actId="478"/>
          <ac:spMkLst>
            <pc:docMk/>
            <pc:sldMk cId="3201612728" sldId="292"/>
            <ac:spMk id="22" creationId="{2E7083C3-CED5-4A11-EB41-61B9624D3D78}"/>
          </ac:spMkLst>
        </pc:spChg>
        <pc:spChg chg="del">
          <ac:chgData name="Fabian Fleischer" userId="ebb014c387c80d2b" providerId="LiveId" clId="{25F46E7F-F3DD-4D26-8D24-2E421017B5C2}" dt="2023-01-12T17:03:19.053" v="986" actId="478"/>
          <ac:spMkLst>
            <pc:docMk/>
            <pc:sldMk cId="3201612728" sldId="292"/>
            <ac:spMk id="23" creationId="{B64AF0AF-0486-DBFC-B876-E542F2E17653}"/>
          </ac:spMkLst>
        </pc:spChg>
        <pc:graphicFrameChg chg="del">
          <ac:chgData name="Fabian Fleischer" userId="ebb014c387c80d2b" providerId="LiveId" clId="{25F46E7F-F3DD-4D26-8D24-2E421017B5C2}" dt="2023-01-12T17:03:19.053" v="986" actId="478"/>
          <ac:graphicFrameMkLst>
            <pc:docMk/>
            <pc:sldMk cId="3201612728" sldId="292"/>
            <ac:graphicFrameMk id="2" creationId="{A2C07283-90CB-243D-EDA9-6EDB1E2EADF4}"/>
          </ac:graphicFrameMkLst>
        </pc:graphicFrameChg>
        <pc:graphicFrameChg chg="del">
          <ac:chgData name="Fabian Fleischer" userId="ebb014c387c80d2b" providerId="LiveId" clId="{25F46E7F-F3DD-4D26-8D24-2E421017B5C2}" dt="2023-01-12T17:03:19.053" v="986" actId="478"/>
          <ac:graphicFrameMkLst>
            <pc:docMk/>
            <pc:sldMk cId="3201612728" sldId="292"/>
            <ac:graphicFrameMk id="15" creationId="{FAD46280-BD14-2C67-7849-A8C65C01D26D}"/>
          </ac:graphicFrameMkLst>
        </pc:graphicFrameChg>
      </pc:sldChg>
      <pc:sldChg chg="addSp delSp modSp add mod ord">
        <pc:chgData name="Fabian Fleischer" userId="ebb014c387c80d2b" providerId="LiveId" clId="{25F46E7F-F3DD-4D26-8D24-2E421017B5C2}" dt="2023-01-12T17:10:48.637" v="1216" actId="478"/>
        <pc:sldMkLst>
          <pc:docMk/>
          <pc:sldMk cId="4247744107" sldId="293"/>
        </pc:sldMkLst>
        <pc:spChg chg="add del">
          <ac:chgData name="Fabian Fleischer" userId="ebb014c387c80d2b" providerId="LiveId" clId="{25F46E7F-F3DD-4D26-8D24-2E421017B5C2}" dt="2023-01-12T17:10:46.940" v="1214" actId="478"/>
          <ac:spMkLst>
            <pc:docMk/>
            <pc:sldMk cId="4247744107" sldId="293"/>
            <ac:spMk id="3" creationId="{0E05952E-D452-9AA1-A43F-CCA65182A7EC}"/>
          </ac:spMkLst>
        </pc:spChg>
        <pc:spChg chg="add del">
          <ac:chgData name="Fabian Fleischer" userId="ebb014c387c80d2b" providerId="LiveId" clId="{25F46E7F-F3DD-4D26-8D24-2E421017B5C2}" dt="2023-01-12T17:10:42.272" v="1212" actId="478"/>
          <ac:spMkLst>
            <pc:docMk/>
            <pc:sldMk cId="4247744107" sldId="293"/>
            <ac:spMk id="5" creationId="{A811BEA3-38FD-B626-4385-C258908224AB}"/>
          </ac:spMkLst>
        </pc:spChg>
        <pc:spChg chg="add del">
          <ac:chgData name="Fabian Fleischer" userId="ebb014c387c80d2b" providerId="LiveId" clId="{25F46E7F-F3DD-4D26-8D24-2E421017B5C2}" dt="2023-01-12T17:10:45.463" v="1213" actId="478"/>
          <ac:spMkLst>
            <pc:docMk/>
            <pc:sldMk cId="4247744107" sldId="293"/>
            <ac:spMk id="13" creationId="{37695E4C-83B6-2308-ADC6-59705CD823BC}"/>
          </ac:spMkLst>
        </pc:spChg>
        <pc:spChg chg="mod">
          <ac:chgData name="Fabian Fleischer" userId="ebb014c387c80d2b" providerId="LiveId" clId="{25F46E7F-F3DD-4D26-8D24-2E421017B5C2}" dt="2023-01-12T17:07:16.762" v="1109" actId="1076"/>
          <ac:spMkLst>
            <pc:docMk/>
            <pc:sldMk cId="4247744107" sldId="293"/>
            <ac:spMk id="21" creationId="{DACD92FC-E682-587E-9F18-1D2B27305400}"/>
          </ac:spMkLst>
        </pc:spChg>
        <pc:spChg chg="del">
          <ac:chgData name="Fabian Fleischer" userId="ebb014c387c80d2b" providerId="LiveId" clId="{25F46E7F-F3DD-4D26-8D24-2E421017B5C2}" dt="2023-01-12T17:07:01.659" v="1103" actId="478"/>
          <ac:spMkLst>
            <pc:docMk/>
            <pc:sldMk cId="4247744107" sldId="293"/>
            <ac:spMk id="22" creationId="{2F110C91-FAF6-4732-ED87-E18F96104FEA}"/>
          </ac:spMkLst>
        </pc:spChg>
        <pc:picChg chg="add del">
          <ac:chgData name="Fabian Fleischer" userId="ebb014c387c80d2b" providerId="LiveId" clId="{25F46E7F-F3DD-4D26-8D24-2E421017B5C2}" dt="2023-01-12T17:10:47.994" v="1215" actId="478"/>
          <ac:picMkLst>
            <pc:docMk/>
            <pc:sldMk cId="4247744107" sldId="293"/>
            <ac:picMk id="16" creationId="{8B2B7CA3-46BE-A3BD-E6F2-A78072C80322}"/>
          </ac:picMkLst>
        </pc:picChg>
        <pc:picChg chg="mod">
          <ac:chgData name="Fabian Fleischer" userId="ebb014c387c80d2b" providerId="LiveId" clId="{25F46E7F-F3DD-4D26-8D24-2E421017B5C2}" dt="2023-01-12T17:07:20.635" v="1122" actId="1038"/>
          <ac:picMkLst>
            <pc:docMk/>
            <pc:sldMk cId="4247744107" sldId="293"/>
            <ac:picMk id="18" creationId="{B2D496B5-06F3-0D29-4F6F-3AA6C0FF0253}"/>
          </ac:picMkLst>
        </pc:picChg>
        <pc:picChg chg="add del">
          <ac:chgData name="Fabian Fleischer" userId="ebb014c387c80d2b" providerId="LiveId" clId="{25F46E7F-F3DD-4D26-8D24-2E421017B5C2}" dt="2023-01-12T17:10:48.637" v="1216" actId="478"/>
          <ac:picMkLst>
            <pc:docMk/>
            <pc:sldMk cId="4247744107" sldId="293"/>
            <ac:picMk id="20" creationId="{7044BD0E-0C60-F3F1-CB3F-DEE8C376D2CF}"/>
          </ac:picMkLst>
        </pc:picChg>
      </pc:sldChg>
      <pc:sldChg chg="delSp modSp add mod">
        <pc:chgData name="Fabian Fleischer" userId="ebb014c387c80d2b" providerId="LiveId" clId="{25F46E7F-F3DD-4D26-8D24-2E421017B5C2}" dt="2023-01-12T17:13:18.299" v="1268"/>
        <pc:sldMkLst>
          <pc:docMk/>
          <pc:sldMk cId="251463535" sldId="294"/>
        </pc:sldMkLst>
        <pc:spChg chg="mod">
          <ac:chgData name="Fabian Fleischer" userId="ebb014c387c80d2b" providerId="LiveId" clId="{25F46E7F-F3DD-4D26-8D24-2E421017B5C2}" dt="2023-01-12T17:13:18.299" v="1268"/>
          <ac:spMkLst>
            <pc:docMk/>
            <pc:sldMk cId="251463535" sldId="294"/>
            <ac:spMk id="21" creationId="{DACD92FC-E682-587E-9F18-1D2B27305400}"/>
          </ac:spMkLst>
        </pc:spChg>
        <pc:picChg chg="del">
          <ac:chgData name="Fabian Fleischer" userId="ebb014c387c80d2b" providerId="LiveId" clId="{25F46E7F-F3DD-4D26-8D24-2E421017B5C2}" dt="2023-01-12T17:08:08.736" v="1147" actId="478"/>
          <ac:picMkLst>
            <pc:docMk/>
            <pc:sldMk cId="251463535" sldId="294"/>
            <ac:picMk id="16" creationId="{8B2B7CA3-46BE-A3BD-E6F2-A78072C80322}"/>
          </ac:picMkLst>
        </pc:picChg>
        <pc:picChg chg="mod">
          <ac:chgData name="Fabian Fleischer" userId="ebb014c387c80d2b" providerId="LiveId" clId="{25F46E7F-F3DD-4D26-8D24-2E421017B5C2}" dt="2023-01-12T17:08:19.025" v="1149" actId="1076"/>
          <ac:picMkLst>
            <pc:docMk/>
            <pc:sldMk cId="251463535" sldId="294"/>
            <ac:picMk id="18" creationId="{B2D496B5-06F3-0D29-4F6F-3AA6C0FF0253}"/>
          </ac:picMkLst>
        </pc:picChg>
        <pc:picChg chg="mod">
          <ac:chgData name="Fabian Fleischer" userId="ebb014c387c80d2b" providerId="LiveId" clId="{25F46E7F-F3DD-4D26-8D24-2E421017B5C2}" dt="2023-01-12T17:08:21.021" v="1150" actId="1076"/>
          <ac:picMkLst>
            <pc:docMk/>
            <pc:sldMk cId="251463535" sldId="294"/>
            <ac:picMk id="20" creationId="{7044BD0E-0C60-F3F1-CB3F-DEE8C376D2CF}"/>
          </ac:picMkLst>
        </pc:picChg>
      </pc:sldChg>
      <pc:sldChg chg="add del">
        <pc:chgData name="Fabian Fleischer" userId="ebb014c387c80d2b" providerId="LiveId" clId="{25F46E7F-F3DD-4D26-8D24-2E421017B5C2}" dt="2023-01-12T17:08:35.588" v="1154" actId="2696"/>
        <pc:sldMkLst>
          <pc:docMk/>
          <pc:sldMk cId="1058112259" sldId="295"/>
        </pc:sldMkLst>
      </pc:sldChg>
      <pc:sldChg chg="addSp delSp modSp add del mod">
        <pc:chgData name="Fabian Fleischer" userId="ebb014c387c80d2b" providerId="LiveId" clId="{25F46E7F-F3DD-4D26-8D24-2E421017B5C2}" dt="2023-01-12T17:16:50.374" v="1329" actId="2696"/>
        <pc:sldMkLst>
          <pc:docMk/>
          <pc:sldMk cId="3938724798" sldId="295"/>
        </pc:sldMkLst>
        <pc:spChg chg="del">
          <ac:chgData name="Fabian Fleischer" userId="ebb014c387c80d2b" providerId="LiveId" clId="{25F46E7F-F3DD-4D26-8D24-2E421017B5C2}" dt="2023-01-12T17:16:16.247" v="1326" actId="478"/>
          <ac:spMkLst>
            <pc:docMk/>
            <pc:sldMk cId="3938724798" sldId="295"/>
            <ac:spMk id="6" creationId="{C0BF5096-D70C-4380-667B-EC553DB0D7EA}"/>
          </ac:spMkLst>
        </pc:spChg>
        <pc:spChg chg="del">
          <ac:chgData name="Fabian Fleischer" userId="ebb014c387c80d2b" providerId="LiveId" clId="{25F46E7F-F3DD-4D26-8D24-2E421017B5C2}" dt="2023-01-12T17:16:16.247" v="1326" actId="478"/>
          <ac:spMkLst>
            <pc:docMk/>
            <pc:sldMk cId="3938724798" sldId="295"/>
            <ac:spMk id="7" creationId="{6064D1D7-224C-3B59-4214-DF19BCA3E9DD}"/>
          </ac:spMkLst>
        </pc:spChg>
        <pc:spChg chg="del">
          <ac:chgData name="Fabian Fleischer" userId="ebb014c387c80d2b" providerId="LiveId" clId="{25F46E7F-F3DD-4D26-8D24-2E421017B5C2}" dt="2023-01-12T17:16:16.247" v="1326" actId="478"/>
          <ac:spMkLst>
            <pc:docMk/>
            <pc:sldMk cId="3938724798" sldId="295"/>
            <ac:spMk id="8" creationId="{3AEEFA39-6C96-27EB-A974-B05510DEC1DA}"/>
          </ac:spMkLst>
        </pc:spChg>
        <pc:spChg chg="del">
          <ac:chgData name="Fabian Fleischer" userId="ebb014c387c80d2b" providerId="LiveId" clId="{25F46E7F-F3DD-4D26-8D24-2E421017B5C2}" dt="2023-01-12T17:16:16.247" v="1326" actId="478"/>
          <ac:spMkLst>
            <pc:docMk/>
            <pc:sldMk cId="3938724798" sldId="295"/>
            <ac:spMk id="10" creationId="{E2637379-4FFE-5268-7637-602F68EEED16}"/>
          </ac:spMkLst>
        </pc:spChg>
        <pc:spChg chg="del">
          <ac:chgData name="Fabian Fleischer" userId="ebb014c387c80d2b" providerId="LiveId" clId="{25F46E7F-F3DD-4D26-8D24-2E421017B5C2}" dt="2023-01-12T17:16:16.247" v="1326" actId="478"/>
          <ac:spMkLst>
            <pc:docMk/>
            <pc:sldMk cId="3938724798" sldId="295"/>
            <ac:spMk id="11" creationId="{438AC7AB-7D2B-D4ED-494E-9A0022B56B04}"/>
          </ac:spMkLst>
        </pc:spChg>
        <pc:spChg chg="del">
          <ac:chgData name="Fabian Fleischer" userId="ebb014c387c80d2b" providerId="LiveId" clId="{25F46E7F-F3DD-4D26-8D24-2E421017B5C2}" dt="2023-01-12T17:16:16.247" v="1326" actId="478"/>
          <ac:spMkLst>
            <pc:docMk/>
            <pc:sldMk cId="3938724798" sldId="295"/>
            <ac:spMk id="12" creationId="{858D6B86-83EC-001E-3CD7-50EFA2B7C75B}"/>
          </ac:spMkLst>
        </pc:spChg>
        <pc:spChg chg="del">
          <ac:chgData name="Fabian Fleischer" userId="ebb014c387c80d2b" providerId="LiveId" clId="{25F46E7F-F3DD-4D26-8D24-2E421017B5C2}" dt="2023-01-12T17:16:16.247" v="1326" actId="478"/>
          <ac:spMkLst>
            <pc:docMk/>
            <pc:sldMk cId="3938724798" sldId="295"/>
            <ac:spMk id="14" creationId="{72D49C54-2F8B-7764-E19C-AC7BC9A35F9D}"/>
          </ac:spMkLst>
        </pc:spChg>
        <pc:spChg chg="add del mod">
          <ac:chgData name="Fabian Fleischer" userId="ebb014c387c80d2b" providerId="LiveId" clId="{25F46E7F-F3DD-4D26-8D24-2E421017B5C2}" dt="2023-01-12T17:16:12.114" v="1325" actId="21"/>
          <ac:spMkLst>
            <pc:docMk/>
            <pc:sldMk cId="3938724798" sldId="295"/>
            <ac:spMk id="16" creationId="{AA1D99E8-0395-83B7-C4D8-35E76E1D3189}"/>
          </ac:spMkLst>
        </pc:spChg>
        <pc:spChg chg="add del mod">
          <ac:chgData name="Fabian Fleischer" userId="ebb014c387c80d2b" providerId="LiveId" clId="{25F46E7F-F3DD-4D26-8D24-2E421017B5C2}" dt="2023-01-12T17:16:12.114" v="1325" actId="21"/>
          <ac:spMkLst>
            <pc:docMk/>
            <pc:sldMk cId="3938724798" sldId="295"/>
            <ac:spMk id="17" creationId="{FDC4F040-E1F3-3878-FBD7-B677795149D2}"/>
          </ac:spMkLst>
        </pc:spChg>
        <pc:spChg chg="add del mod">
          <ac:chgData name="Fabian Fleischer" userId="ebb014c387c80d2b" providerId="LiveId" clId="{25F46E7F-F3DD-4D26-8D24-2E421017B5C2}" dt="2023-01-12T17:16:12.114" v="1325" actId="21"/>
          <ac:spMkLst>
            <pc:docMk/>
            <pc:sldMk cId="3938724798" sldId="295"/>
            <ac:spMk id="18" creationId="{28A3EAF4-C630-D656-3202-8937E8880CBB}"/>
          </ac:spMkLst>
        </pc:spChg>
        <pc:spChg chg="add del mod">
          <ac:chgData name="Fabian Fleischer" userId="ebb014c387c80d2b" providerId="LiveId" clId="{25F46E7F-F3DD-4D26-8D24-2E421017B5C2}" dt="2023-01-12T17:16:12.114" v="1325" actId="21"/>
          <ac:spMkLst>
            <pc:docMk/>
            <pc:sldMk cId="3938724798" sldId="295"/>
            <ac:spMk id="19" creationId="{B0D309A3-A7A0-BB81-E83D-47AECA5C3A2E}"/>
          </ac:spMkLst>
        </pc:spChg>
        <pc:spChg chg="add del mod">
          <ac:chgData name="Fabian Fleischer" userId="ebb014c387c80d2b" providerId="LiveId" clId="{25F46E7F-F3DD-4D26-8D24-2E421017B5C2}" dt="2023-01-12T17:16:12.114" v="1325" actId="21"/>
          <ac:spMkLst>
            <pc:docMk/>
            <pc:sldMk cId="3938724798" sldId="295"/>
            <ac:spMk id="20" creationId="{FDA3FD7B-C5A5-47BE-387A-5AA1F3EDD72F}"/>
          </ac:spMkLst>
        </pc:spChg>
        <pc:spChg chg="add del mod">
          <ac:chgData name="Fabian Fleischer" userId="ebb014c387c80d2b" providerId="LiveId" clId="{25F46E7F-F3DD-4D26-8D24-2E421017B5C2}" dt="2023-01-12T17:16:12.114" v="1325" actId="21"/>
          <ac:spMkLst>
            <pc:docMk/>
            <pc:sldMk cId="3938724798" sldId="295"/>
            <ac:spMk id="21" creationId="{117D8B2E-722B-F09D-5F38-F0F157F81B59}"/>
          </ac:spMkLst>
        </pc:spChg>
        <pc:spChg chg="add del mod">
          <ac:chgData name="Fabian Fleischer" userId="ebb014c387c80d2b" providerId="LiveId" clId="{25F46E7F-F3DD-4D26-8D24-2E421017B5C2}" dt="2023-01-12T17:16:12.114" v="1325" actId="21"/>
          <ac:spMkLst>
            <pc:docMk/>
            <pc:sldMk cId="3938724798" sldId="295"/>
            <ac:spMk id="22" creationId="{29F4B554-FFBB-7413-3B56-E1692F84FBFC}"/>
          </ac:spMkLst>
        </pc:spChg>
        <pc:spChg chg="add del mod">
          <ac:chgData name="Fabian Fleischer" userId="ebb014c387c80d2b" providerId="LiveId" clId="{25F46E7F-F3DD-4D26-8D24-2E421017B5C2}" dt="2023-01-12T17:16:12.114" v="1325" actId="21"/>
          <ac:spMkLst>
            <pc:docMk/>
            <pc:sldMk cId="3938724798" sldId="295"/>
            <ac:spMk id="23" creationId="{293634DB-AD36-2559-04EA-08174555FCF1}"/>
          </ac:spMkLst>
        </pc:spChg>
        <pc:spChg chg="add del mod">
          <ac:chgData name="Fabian Fleischer" userId="ebb014c387c80d2b" providerId="LiveId" clId="{25F46E7F-F3DD-4D26-8D24-2E421017B5C2}" dt="2023-01-12T17:16:12.114" v="1325" actId="21"/>
          <ac:spMkLst>
            <pc:docMk/>
            <pc:sldMk cId="3938724798" sldId="295"/>
            <ac:spMk id="24" creationId="{27D4C14E-E756-1121-3EB0-ADB0814E4BD4}"/>
          </ac:spMkLst>
        </pc:spChg>
        <pc:spChg chg="add del mod">
          <ac:chgData name="Fabian Fleischer" userId="ebb014c387c80d2b" providerId="LiveId" clId="{25F46E7F-F3DD-4D26-8D24-2E421017B5C2}" dt="2023-01-12T17:16:12.114" v="1325" actId="21"/>
          <ac:spMkLst>
            <pc:docMk/>
            <pc:sldMk cId="3938724798" sldId="295"/>
            <ac:spMk id="25" creationId="{46F2FA8A-DD2A-1DC8-7C57-0695E0C65C52}"/>
          </ac:spMkLst>
        </pc:spChg>
        <pc:spChg chg="add mod">
          <ac:chgData name="Fabian Fleischer" userId="ebb014c387c80d2b" providerId="LiveId" clId="{25F46E7F-F3DD-4D26-8D24-2E421017B5C2}" dt="2023-01-12T17:16:17.111" v="1327"/>
          <ac:spMkLst>
            <pc:docMk/>
            <pc:sldMk cId="3938724798" sldId="295"/>
            <ac:spMk id="27" creationId="{4F85331D-24E8-6FFC-A54B-50EE1FDCF112}"/>
          </ac:spMkLst>
        </pc:spChg>
        <pc:spChg chg="add mod">
          <ac:chgData name="Fabian Fleischer" userId="ebb014c387c80d2b" providerId="LiveId" clId="{25F46E7F-F3DD-4D26-8D24-2E421017B5C2}" dt="2023-01-12T17:16:17.111" v="1327"/>
          <ac:spMkLst>
            <pc:docMk/>
            <pc:sldMk cId="3938724798" sldId="295"/>
            <ac:spMk id="28" creationId="{10108037-EA69-71DB-0B71-61FF10260D02}"/>
          </ac:spMkLst>
        </pc:spChg>
        <pc:spChg chg="add mod">
          <ac:chgData name="Fabian Fleischer" userId="ebb014c387c80d2b" providerId="LiveId" clId="{25F46E7F-F3DD-4D26-8D24-2E421017B5C2}" dt="2023-01-12T17:16:17.111" v="1327"/>
          <ac:spMkLst>
            <pc:docMk/>
            <pc:sldMk cId="3938724798" sldId="295"/>
            <ac:spMk id="29" creationId="{392EDC1F-4247-2080-95B8-9DCEA5AFDD82}"/>
          </ac:spMkLst>
        </pc:spChg>
        <pc:spChg chg="add mod">
          <ac:chgData name="Fabian Fleischer" userId="ebb014c387c80d2b" providerId="LiveId" clId="{25F46E7F-F3DD-4D26-8D24-2E421017B5C2}" dt="2023-01-12T17:16:17.111" v="1327"/>
          <ac:spMkLst>
            <pc:docMk/>
            <pc:sldMk cId="3938724798" sldId="295"/>
            <ac:spMk id="30" creationId="{EE0E2E8C-34BF-7D6F-A2D0-0F0617273ECB}"/>
          </ac:spMkLst>
        </pc:spChg>
        <pc:spChg chg="add mod">
          <ac:chgData name="Fabian Fleischer" userId="ebb014c387c80d2b" providerId="LiveId" clId="{25F46E7F-F3DD-4D26-8D24-2E421017B5C2}" dt="2023-01-12T17:16:17.111" v="1327"/>
          <ac:spMkLst>
            <pc:docMk/>
            <pc:sldMk cId="3938724798" sldId="295"/>
            <ac:spMk id="31" creationId="{D2130154-26BB-6C9B-00B9-E85057433F0A}"/>
          </ac:spMkLst>
        </pc:spChg>
        <pc:spChg chg="add mod">
          <ac:chgData name="Fabian Fleischer" userId="ebb014c387c80d2b" providerId="LiveId" clId="{25F46E7F-F3DD-4D26-8D24-2E421017B5C2}" dt="2023-01-12T17:16:17.111" v="1327"/>
          <ac:spMkLst>
            <pc:docMk/>
            <pc:sldMk cId="3938724798" sldId="295"/>
            <ac:spMk id="32" creationId="{C33B26E5-1040-D39D-E07A-23DAE0AD34C4}"/>
          </ac:spMkLst>
        </pc:spChg>
        <pc:spChg chg="add mod">
          <ac:chgData name="Fabian Fleischer" userId="ebb014c387c80d2b" providerId="LiveId" clId="{25F46E7F-F3DD-4D26-8D24-2E421017B5C2}" dt="2023-01-12T17:16:17.111" v="1327"/>
          <ac:spMkLst>
            <pc:docMk/>
            <pc:sldMk cId="3938724798" sldId="295"/>
            <ac:spMk id="33" creationId="{1D062ABD-3E82-F557-2F60-0945E1F1BCDA}"/>
          </ac:spMkLst>
        </pc:spChg>
        <pc:spChg chg="add mod">
          <ac:chgData name="Fabian Fleischer" userId="ebb014c387c80d2b" providerId="LiveId" clId="{25F46E7F-F3DD-4D26-8D24-2E421017B5C2}" dt="2023-01-12T17:16:17.111" v="1327"/>
          <ac:spMkLst>
            <pc:docMk/>
            <pc:sldMk cId="3938724798" sldId="295"/>
            <ac:spMk id="34" creationId="{920694FF-9F87-DDA7-B6FD-507CCBDE70CD}"/>
          </ac:spMkLst>
        </pc:spChg>
        <pc:spChg chg="add mod">
          <ac:chgData name="Fabian Fleischer" userId="ebb014c387c80d2b" providerId="LiveId" clId="{25F46E7F-F3DD-4D26-8D24-2E421017B5C2}" dt="2023-01-12T17:16:17.111" v="1327"/>
          <ac:spMkLst>
            <pc:docMk/>
            <pc:sldMk cId="3938724798" sldId="295"/>
            <ac:spMk id="35" creationId="{E48054D2-D84C-4D9E-1DC7-1B5A1C0C9B62}"/>
          </ac:spMkLst>
        </pc:spChg>
        <pc:spChg chg="add mod">
          <ac:chgData name="Fabian Fleischer" userId="ebb014c387c80d2b" providerId="LiveId" clId="{25F46E7F-F3DD-4D26-8D24-2E421017B5C2}" dt="2023-01-12T17:16:17.111" v="1327"/>
          <ac:spMkLst>
            <pc:docMk/>
            <pc:sldMk cId="3938724798" sldId="295"/>
            <ac:spMk id="36" creationId="{D31FF24C-E593-C221-2301-9D209A742235}"/>
          </ac:spMkLst>
        </pc:spChg>
        <pc:graphicFrameChg chg="del">
          <ac:chgData name="Fabian Fleischer" userId="ebb014c387c80d2b" providerId="LiveId" clId="{25F46E7F-F3DD-4D26-8D24-2E421017B5C2}" dt="2023-01-12T17:16:16.247" v="1326" actId="478"/>
          <ac:graphicFrameMkLst>
            <pc:docMk/>
            <pc:sldMk cId="3938724798" sldId="295"/>
            <ac:graphicFrameMk id="2" creationId="{1C89FE2C-EC0D-ED96-E6CB-2B9134FE8E69}"/>
          </ac:graphicFrameMkLst>
        </pc:graphicFrameChg>
        <pc:graphicFrameChg chg="add del mod">
          <ac:chgData name="Fabian Fleischer" userId="ebb014c387c80d2b" providerId="LiveId" clId="{25F46E7F-F3DD-4D26-8D24-2E421017B5C2}" dt="2023-01-12T17:16:12.114" v="1325" actId="21"/>
          <ac:graphicFrameMkLst>
            <pc:docMk/>
            <pc:sldMk cId="3938724798" sldId="295"/>
            <ac:graphicFrameMk id="15" creationId="{05E4EB22-31F7-F59F-2CEA-01F9F50AF0FA}"/>
          </ac:graphicFrameMkLst>
        </pc:graphicFrameChg>
        <pc:graphicFrameChg chg="add mod">
          <ac:chgData name="Fabian Fleischer" userId="ebb014c387c80d2b" providerId="LiveId" clId="{25F46E7F-F3DD-4D26-8D24-2E421017B5C2}" dt="2023-01-12T17:16:17.111" v="1327"/>
          <ac:graphicFrameMkLst>
            <pc:docMk/>
            <pc:sldMk cId="3938724798" sldId="295"/>
            <ac:graphicFrameMk id="26" creationId="{35C68909-28FD-87ED-A2F3-96EA9B28FD37}"/>
          </ac:graphicFrameMkLst>
        </pc:graphicFrameChg>
      </pc:sldChg>
      <pc:sldChg chg="addSp delSp modSp add mod ord">
        <pc:chgData name="Fabian Fleischer" userId="ebb014c387c80d2b" providerId="LiveId" clId="{25F46E7F-F3DD-4D26-8D24-2E421017B5C2}" dt="2023-01-13T10:21:15.173" v="3321"/>
        <pc:sldMkLst>
          <pc:docMk/>
          <pc:sldMk cId="4293871182" sldId="296"/>
        </pc:sldMkLst>
        <pc:spChg chg="mod">
          <ac:chgData name="Fabian Fleischer" userId="ebb014c387c80d2b" providerId="LiveId" clId="{25F46E7F-F3DD-4D26-8D24-2E421017B5C2}" dt="2023-01-12T17:18:07.893" v="1365" actId="1076"/>
          <ac:spMkLst>
            <pc:docMk/>
            <pc:sldMk cId="4293871182" sldId="296"/>
            <ac:spMk id="5" creationId="{A811BEA3-38FD-B626-4385-C258908224AB}"/>
          </ac:spMkLst>
        </pc:spChg>
        <pc:spChg chg="mod">
          <ac:chgData name="Fabian Fleischer" userId="ebb014c387c80d2b" providerId="LiveId" clId="{25F46E7F-F3DD-4D26-8D24-2E421017B5C2}" dt="2023-01-12T17:17:10.641" v="1337" actId="20577"/>
          <ac:spMkLst>
            <pc:docMk/>
            <pc:sldMk cId="4293871182" sldId="296"/>
            <ac:spMk id="6" creationId="{C0BF5096-D70C-4380-667B-EC553DB0D7EA}"/>
          </ac:spMkLst>
        </pc:spChg>
        <pc:spChg chg="mod">
          <ac:chgData name="Fabian Fleischer" userId="ebb014c387c80d2b" providerId="LiveId" clId="{25F46E7F-F3DD-4D26-8D24-2E421017B5C2}" dt="2023-01-12T17:17:07.780" v="1336" actId="20577"/>
          <ac:spMkLst>
            <pc:docMk/>
            <pc:sldMk cId="4293871182" sldId="296"/>
            <ac:spMk id="7" creationId="{6064D1D7-224C-3B59-4214-DF19BCA3E9DD}"/>
          </ac:spMkLst>
        </pc:spChg>
        <pc:spChg chg="mod">
          <ac:chgData name="Fabian Fleischer" userId="ebb014c387c80d2b" providerId="LiveId" clId="{25F46E7F-F3DD-4D26-8D24-2E421017B5C2}" dt="2023-01-12T17:17:03.410" v="1335" actId="20577"/>
          <ac:spMkLst>
            <pc:docMk/>
            <pc:sldMk cId="4293871182" sldId="296"/>
            <ac:spMk id="11" creationId="{438AC7AB-7D2B-D4ED-494E-9A0022B56B04}"/>
          </ac:spMkLst>
        </pc:spChg>
        <pc:spChg chg="mod">
          <ac:chgData name="Fabian Fleischer" userId="ebb014c387c80d2b" providerId="LiveId" clId="{25F46E7F-F3DD-4D26-8D24-2E421017B5C2}" dt="2023-01-12T17:18:04.213" v="1363" actId="1076"/>
          <ac:spMkLst>
            <pc:docMk/>
            <pc:sldMk cId="4293871182" sldId="296"/>
            <ac:spMk id="13" creationId="{37695E4C-83B6-2308-ADC6-59705CD823BC}"/>
          </ac:spMkLst>
        </pc:spChg>
        <pc:spChg chg="mod">
          <ac:chgData name="Fabian Fleischer" userId="ebb014c387c80d2b" providerId="LiveId" clId="{25F46E7F-F3DD-4D26-8D24-2E421017B5C2}" dt="2023-01-12T17:17:13.249" v="1338" actId="20577"/>
          <ac:spMkLst>
            <pc:docMk/>
            <pc:sldMk cId="4293871182" sldId="296"/>
            <ac:spMk id="14" creationId="{72D49C54-2F8B-7764-E19C-AC7BC9A35F9D}"/>
          </ac:spMkLst>
        </pc:spChg>
        <pc:spChg chg="add del mod">
          <ac:chgData name="Fabian Fleischer" userId="ebb014c387c80d2b" providerId="LiveId" clId="{25F46E7F-F3DD-4D26-8D24-2E421017B5C2}" dt="2023-01-12T17:18:11.045" v="1366" actId="478"/>
          <ac:spMkLst>
            <pc:docMk/>
            <pc:sldMk cId="4293871182" sldId="296"/>
            <ac:spMk id="16" creationId="{8785A903-AB59-8895-CA5C-0CF811F326EF}"/>
          </ac:spMkLst>
        </pc:spChg>
        <pc:spChg chg="add del mod">
          <ac:chgData name="Fabian Fleischer" userId="ebb014c387c80d2b" providerId="LiveId" clId="{25F46E7F-F3DD-4D26-8D24-2E421017B5C2}" dt="2023-01-12T17:18:11.045" v="1366" actId="478"/>
          <ac:spMkLst>
            <pc:docMk/>
            <pc:sldMk cId="4293871182" sldId="296"/>
            <ac:spMk id="17" creationId="{29E3A5D6-F80A-C6E2-EE5B-78B8D1FBB124}"/>
          </ac:spMkLst>
        </pc:spChg>
        <pc:spChg chg="add del mod">
          <ac:chgData name="Fabian Fleischer" userId="ebb014c387c80d2b" providerId="LiveId" clId="{25F46E7F-F3DD-4D26-8D24-2E421017B5C2}" dt="2023-01-12T17:18:11.045" v="1366" actId="478"/>
          <ac:spMkLst>
            <pc:docMk/>
            <pc:sldMk cId="4293871182" sldId="296"/>
            <ac:spMk id="18" creationId="{6209E357-951E-05BF-2098-AF54CB1430F0}"/>
          </ac:spMkLst>
        </pc:spChg>
        <pc:spChg chg="add del mod">
          <ac:chgData name="Fabian Fleischer" userId="ebb014c387c80d2b" providerId="LiveId" clId="{25F46E7F-F3DD-4D26-8D24-2E421017B5C2}" dt="2023-01-12T17:18:11.045" v="1366" actId="478"/>
          <ac:spMkLst>
            <pc:docMk/>
            <pc:sldMk cId="4293871182" sldId="296"/>
            <ac:spMk id="19" creationId="{9B06136E-8859-B2FC-6EFA-E7AEA0BEB81C}"/>
          </ac:spMkLst>
        </pc:spChg>
        <pc:spChg chg="add del mod">
          <ac:chgData name="Fabian Fleischer" userId="ebb014c387c80d2b" providerId="LiveId" clId="{25F46E7F-F3DD-4D26-8D24-2E421017B5C2}" dt="2023-01-12T17:18:11.045" v="1366" actId="478"/>
          <ac:spMkLst>
            <pc:docMk/>
            <pc:sldMk cId="4293871182" sldId="296"/>
            <ac:spMk id="20" creationId="{841BB6C7-EEBE-9AA6-8840-992B0037A56E}"/>
          </ac:spMkLst>
        </pc:spChg>
        <pc:spChg chg="add del mod">
          <ac:chgData name="Fabian Fleischer" userId="ebb014c387c80d2b" providerId="LiveId" clId="{25F46E7F-F3DD-4D26-8D24-2E421017B5C2}" dt="2023-01-12T17:18:11.045" v="1366" actId="478"/>
          <ac:spMkLst>
            <pc:docMk/>
            <pc:sldMk cId="4293871182" sldId="296"/>
            <ac:spMk id="21" creationId="{2A689EFF-238E-45F9-891A-A41ACDCC953E}"/>
          </ac:spMkLst>
        </pc:spChg>
        <pc:spChg chg="add del mod">
          <ac:chgData name="Fabian Fleischer" userId="ebb014c387c80d2b" providerId="LiveId" clId="{25F46E7F-F3DD-4D26-8D24-2E421017B5C2}" dt="2023-01-12T17:18:11.045" v="1366" actId="478"/>
          <ac:spMkLst>
            <pc:docMk/>
            <pc:sldMk cId="4293871182" sldId="296"/>
            <ac:spMk id="22" creationId="{90E78F58-F777-BF81-B4ED-A4117FFEC20B}"/>
          </ac:spMkLst>
        </pc:spChg>
        <pc:spChg chg="add mod">
          <ac:chgData name="Fabian Fleischer" userId="ebb014c387c80d2b" providerId="LiveId" clId="{25F46E7F-F3DD-4D26-8D24-2E421017B5C2}" dt="2023-01-12T17:17:59.468" v="1361" actId="1036"/>
          <ac:spMkLst>
            <pc:docMk/>
            <pc:sldMk cId="4293871182" sldId="296"/>
            <ac:spMk id="23" creationId="{1B7F9B73-5933-B545-919D-1B07EB31B730}"/>
          </ac:spMkLst>
        </pc:spChg>
        <pc:spChg chg="add mod">
          <ac:chgData name="Fabian Fleischer" userId="ebb014c387c80d2b" providerId="LiveId" clId="{25F46E7F-F3DD-4D26-8D24-2E421017B5C2}" dt="2023-01-12T17:17:46.327" v="1356" actId="1036"/>
          <ac:spMkLst>
            <pc:docMk/>
            <pc:sldMk cId="4293871182" sldId="296"/>
            <ac:spMk id="24" creationId="{307886A0-42F8-FC60-BA37-382983E96125}"/>
          </ac:spMkLst>
        </pc:spChg>
        <pc:spChg chg="add mod">
          <ac:chgData name="Fabian Fleischer" userId="ebb014c387c80d2b" providerId="LiveId" clId="{25F46E7F-F3DD-4D26-8D24-2E421017B5C2}" dt="2023-01-12T17:17:35.842" v="1349" actId="1038"/>
          <ac:spMkLst>
            <pc:docMk/>
            <pc:sldMk cId="4293871182" sldId="296"/>
            <ac:spMk id="25" creationId="{EDC3FAD2-3D0C-15C1-107B-67171544BCF8}"/>
          </ac:spMkLst>
        </pc:spChg>
        <pc:spChg chg="add mod">
          <ac:chgData name="Fabian Fleischer" userId="ebb014c387c80d2b" providerId="LiveId" clId="{25F46E7F-F3DD-4D26-8D24-2E421017B5C2}" dt="2023-01-12T17:18:35.401" v="1371" actId="1076"/>
          <ac:spMkLst>
            <pc:docMk/>
            <pc:sldMk cId="4293871182" sldId="296"/>
            <ac:spMk id="26" creationId="{26A76A08-1B35-77C3-9E6E-93058CFA3D82}"/>
          </ac:spMkLst>
        </pc:spChg>
        <pc:graphicFrameChg chg="add del mod">
          <ac:chgData name="Fabian Fleischer" userId="ebb014c387c80d2b" providerId="LiveId" clId="{25F46E7F-F3DD-4D26-8D24-2E421017B5C2}" dt="2023-01-12T17:18:11.045" v="1366" actId="478"/>
          <ac:graphicFrameMkLst>
            <pc:docMk/>
            <pc:sldMk cId="4293871182" sldId="296"/>
            <ac:graphicFrameMk id="15" creationId="{52376DAB-C095-2640-A2B3-08CB11901D78}"/>
          </ac:graphicFrameMkLst>
        </pc:graphicFrameChg>
      </pc:sldChg>
      <pc:sldChg chg="addSp delSp modSp add mod ord">
        <pc:chgData name="Fabian Fleischer" userId="ebb014c387c80d2b" providerId="LiveId" clId="{25F46E7F-F3DD-4D26-8D24-2E421017B5C2}" dt="2023-01-13T10:21:25.786" v="3323"/>
        <pc:sldMkLst>
          <pc:docMk/>
          <pc:sldMk cId="1314414998" sldId="297"/>
        </pc:sldMkLst>
        <pc:spChg chg="mod">
          <ac:chgData name="Fabian Fleischer" userId="ebb014c387c80d2b" providerId="LiveId" clId="{25F46E7F-F3DD-4D26-8D24-2E421017B5C2}" dt="2023-01-12T17:20:59.938" v="1402" actId="20577"/>
          <ac:spMkLst>
            <pc:docMk/>
            <pc:sldMk cId="1314414998" sldId="297"/>
            <ac:spMk id="6" creationId="{C0BF5096-D70C-4380-667B-EC553DB0D7EA}"/>
          </ac:spMkLst>
        </pc:spChg>
        <pc:spChg chg="mod">
          <ac:chgData name="Fabian Fleischer" userId="ebb014c387c80d2b" providerId="LiveId" clId="{25F46E7F-F3DD-4D26-8D24-2E421017B5C2}" dt="2023-01-12T17:18:45.754" v="1374" actId="20577"/>
          <ac:spMkLst>
            <pc:docMk/>
            <pc:sldMk cId="1314414998" sldId="297"/>
            <ac:spMk id="7" creationId="{6064D1D7-224C-3B59-4214-DF19BCA3E9DD}"/>
          </ac:spMkLst>
        </pc:spChg>
        <pc:spChg chg="mod">
          <ac:chgData name="Fabian Fleischer" userId="ebb014c387c80d2b" providerId="LiveId" clId="{25F46E7F-F3DD-4D26-8D24-2E421017B5C2}" dt="2023-01-12T17:25:18.112" v="1435" actId="207"/>
          <ac:spMkLst>
            <pc:docMk/>
            <pc:sldMk cId="1314414998" sldId="297"/>
            <ac:spMk id="12" creationId="{858D6B86-83EC-001E-3CD7-50EFA2B7C75B}"/>
          </ac:spMkLst>
        </pc:spChg>
        <pc:spChg chg="mod">
          <ac:chgData name="Fabian Fleischer" userId="ebb014c387c80d2b" providerId="LiveId" clId="{25F46E7F-F3DD-4D26-8D24-2E421017B5C2}" dt="2023-01-12T17:19:00.855" v="1389" actId="1036"/>
          <ac:spMkLst>
            <pc:docMk/>
            <pc:sldMk cId="1314414998" sldId="297"/>
            <ac:spMk id="14" creationId="{72D49C54-2F8B-7764-E19C-AC7BC9A35F9D}"/>
          </ac:spMkLst>
        </pc:spChg>
        <pc:spChg chg="add del mod">
          <ac:chgData name="Fabian Fleischer" userId="ebb014c387c80d2b" providerId="LiveId" clId="{25F46E7F-F3DD-4D26-8D24-2E421017B5C2}" dt="2023-01-12T17:27:35.712" v="1462" actId="478"/>
          <ac:spMkLst>
            <pc:docMk/>
            <pc:sldMk cId="1314414998" sldId="297"/>
            <ac:spMk id="16" creationId="{A1DD8EDA-4ED0-4FAE-B441-1797097CBF70}"/>
          </ac:spMkLst>
        </pc:spChg>
        <pc:spChg chg="add del mod">
          <ac:chgData name="Fabian Fleischer" userId="ebb014c387c80d2b" providerId="LiveId" clId="{25F46E7F-F3DD-4D26-8D24-2E421017B5C2}" dt="2023-01-12T17:27:35.712" v="1462" actId="478"/>
          <ac:spMkLst>
            <pc:docMk/>
            <pc:sldMk cId="1314414998" sldId="297"/>
            <ac:spMk id="17" creationId="{3E4F3E16-ACE9-68BD-34F9-D08CB964FF17}"/>
          </ac:spMkLst>
        </pc:spChg>
        <pc:spChg chg="add del mod">
          <ac:chgData name="Fabian Fleischer" userId="ebb014c387c80d2b" providerId="LiveId" clId="{25F46E7F-F3DD-4D26-8D24-2E421017B5C2}" dt="2023-01-12T17:27:35.712" v="1462" actId="478"/>
          <ac:spMkLst>
            <pc:docMk/>
            <pc:sldMk cId="1314414998" sldId="297"/>
            <ac:spMk id="18" creationId="{E80056D4-A45D-6738-A884-E63C63616B10}"/>
          </ac:spMkLst>
        </pc:spChg>
        <pc:spChg chg="add del mod">
          <ac:chgData name="Fabian Fleischer" userId="ebb014c387c80d2b" providerId="LiveId" clId="{25F46E7F-F3DD-4D26-8D24-2E421017B5C2}" dt="2023-01-12T17:27:35.712" v="1462" actId="478"/>
          <ac:spMkLst>
            <pc:docMk/>
            <pc:sldMk cId="1314414998" sldId="297"/>
            <ac:spMk id="19" creationId="{15773B9C-2882-DBFF-E190-68BFA2C30873}"/>
          </ac:spMkLst>
        </pc:spChg>
        <pc:spChg chg="add del mod">
          <ac:chgData name="Fabian Fleischer" userId="ebb014c387c80d2b" providerId="LiveId" clId="{25F46E7F-F3DD-4D26-8D24-2E421017B5C2}" dt="2023-01-12T17:27:35.712" v="1462" actId="478"/>
          <ac:spMkLst>
            <pc:docMk/>
            <pc:sldMk cId="1314414998" sldId="297"/>
            <ac:spMk id="20" creationId="{DB4581AB-DA8A-9F43-E1E4-D23A040EBF4A}"/>
          </ac:spMkLst>
        </pc:spChg>
        <pc:spChg chg="add del mod">
          <ac:chgData name="Fabian Fleischer" userId="ebb014c387c80d2b" providerId="LiveId" clId="{25F46E7F-F3DD-4D26-8D24-2E421017B5C2}" dt="2023-01-12T17:27:35.712" v="1462" actId="478"/>
          <ac:spMkLst>
            <pc:docMk/>
            <pc:sldMk cId="1314414998" sldId="297"/>
            <ac:spMk id="21" creationId="{BFD6BA1C-BE4D-3166-8BC2-FFC2CF6FA88D}"/>
          </ac:spMkLst>
        </pc:spChg>
        <pc:spChg chg="add del mod">
          <ac:chgData name="Fabian Fleischer" userId="ebb014c387c80d2b" providerId="LiveId" clId="{25F46E7F-F3DD-4D26-8D24-2E421017B5C2}" dt="2023-01-12T17:27:35.712" v="1462" actId="478"/>
          <ac:spMkLst>
            <pc:docMk/>
            <pc:sldMk cId="1314414998" sldId="297"/>
            <ac:spMk id="22" creationId="{3E4541CC-0C2E-6807-A314-4702DF9D0672}"/>
          </ac:spMkLst>
        </pc:spChg>
        <pc:spChg chg="del mod">
          <ac:chgData name="Fabian Fleischer" userId="ebb014c387c80d2b" providerId="LiveId" clId="{25F46E7F-F3DD-4D26-8D24-2E421017B5C2}" dt="2023-01-12T17:19:02.191" v="1393"/>
          <ac:spMkLst>
            <pc:docMk/>
            <pc:sldMk cId="1314414998" sldId="297"/>
            <ac:spMk id="23" creationId="{1B7F9B73-5933-B545-919D-1B07EB31B730}"/>
          </ac:spMkLst>
        </pc:spChg>
        <pc:spChg chg="add mod">
          <ac:chgData name="Fabian Fleischer" userId="ebb014c387c80d2b" providerId="LiveId" clId="{25F46E7F-F3DD-4D26-8D24-2E421017B5C2}" dt="2023-01-12T17:27:26.778" v="1461" actId="20577"/>
          <ac:spMkLst>
            <pc:docMk/>
            <pc:sldMk cId="1314414998" sldId="297"/>
            <ac:spMk id="23" creationId="{EAB9ACAA-1585-F5A8-923B-CC901D265D8D}"/>
          </ac:spMkLst>
        </pc:spChg>
        <pc:spChg chg="del mod">
          <ac:chgData name="Fabian Fleischer" userId="ebb014c387c80d2b" providerId="LiveId" clId="{25F46E7F-F3DD-4D26-8D24-2E421017B5C2}" dt="2023-01-12T17:19:02.191" v="1395"/>
          <ac:spMkLst>
            <pc:docMk/>
            <pc:sldMk cId="1314414998" sldId="297"/>
            <ac:spMk id="24" creationId="{307886A0-42F8-FC60-BA37-382983E96125}"/>
          </ac:spMkLst>
        </pc:spChg>
        <pc:spChg chg="add del mod">
          <ac:chgData name="Fabian Fleischer" userId="ebb014c387c80d2b" providerId="LiveId" clId="{25F46E7F-F3DD-4D26-8D24-2E421017B5C2}" dt="2023-01-12T17:28:36.543" v="1473" actId="478"/>
          <ac:spMkLst>
            <pc:docMk/>
            <pc:sldMk cId="1314414998" sldId="297"/>
            <ac:spMk id="25" creationId="{9BEDC6B5-A5DF-D00F-8F3F-0B955458525E}"/>
          </ac:spMkLst>
        </pc:spChg>
        <pc:spChg chg="del mod">
          <ac:chgData name="Fabian Fleischer" userId="ebb014c387c80d2b" providerId="LiveId" clId="{25F46E7F-F3DD-4D26-8D24-2E421017B5C2}" dt="2023-01-12T17:19:02.191" v="1391"/>
          <ac:spMkLst>
            <pc:docMk/>
            <pc:sldMk cId="1314414998" sldId="297"/>
            <ac:spMk id="25" creationId="{EDC3FAD2-3D0C-15C1-107B-67171544BCF8}"/>
          </ac:spMkLst>
        </pc:spChg>
        <pc:spChg chg="mod">
          <ac:chgData name="Fabian Fleischer" userId="ebb014c387c80d2b" providerId="LiveId" clId="{25F46E7F-F3DD-4D26-8D24-2E421017B5C2}" dt="2023-01-12T17:28:31.693" v="1472" actId="20577"/>
          <ac:spMkLst>
            <pc:docMk/>
            <pc:sldMk cId="1314414998" sldId="297"/>
            <ac:spMk id="26" creationId="{26A76A08-1B35-77C3-9E6E-93058CFA3D82}"/>
          </ac:spMkLst>
        </pc:spChg>
        <pc:spChg chg="add mod">
          <ac:chgData name="Fabian Fleischer" userId="ebb014c387c80d2b" providerId="LiveId" clId="{25F46E7F-F3DD-4D26-8D24-2E421017B5C2}" dt="2023-01-12T17:24:36.189" v="1431" actId="1037"/>
          <ac:spMkLst>
            <pc:docMk/>
            <pc:sldMk cId="1314414998" sldId="297"/>
            <ac:spMk id="27" creationId="{9110032D-6E41-8699-F5DE-D35DB9B05421}"/>
          </ac:spMkLst>
        </pc:spChg>
        <pc:spChg chg="add mod">
          <ac:chgData name="Fabian Fleischer" userId="ebb014c387c80d2b" providerId="LiveId" clId="{25F46E7F-F3DD-4D26-8D24-2E421017B5C2}" dt="2023-01-12T17:25:40.742" v="1438" actId="20577"/>
          <ac:spMkLst>
            <pc:docMk/>
            <pc:sldMk cId="1314414998" sldId="297"/>
            <ac:spMk id="28" creationId="{C7494E65-AEBF-682C-44C9-CBA3AD2F00C7}"/>
          </ac:spMkLst>
        </pc:spChg>
        <pc:spChg chg="add mod">
          <ac:chgData name="Fabian Fleischer" userId="ebb014c387c80d2b" providerId="LiveId" clId="{25F46E7F-F3DD-4D26-8D24-2E421017B5C2}" dt="2023-01-12T17:26:07.485" v="1442" actId="1076"/>
          <ac:spMkLst>
            <pc:docMk/>
            <pc:sldMk cId="1314414998" sldId="297"/>
            <ac:spMk id="29" creationId="{CC0DE6B1-8BC1-7F56-A765-74349EA8A73F}"/>
          </ac:spMkLst>
        </pc:spChg>
        <pc:spChg chg="add del mod">
          <ac:chgData name="Fabian Fleischer" userId="ebb014c387c80d2b" providerId="LiveId" clId="{25F46E7F-F3DD-4D26-8D24-2E421017B5C2}" dt="2023-01-12T17:28:36.543" v="1473" actId="478"/>
          <ac:spMkLst>
            <pc:docMk/>
            <pc:sldMk cId="1314414998" sldId="297"/>
            <ac:spMk id="30" creationId="{F78B2751-D043-84E9-5A1F-D6CA571AC82F}"/>
          </ac:spMkLst>
        </pc:spChg>
        <pc:spChg chg="add del mod">
          <ac:chgData name="Fabian Fleischer" userId="ebb014c387c80d2b" providerId="LiveId" clId="{25F46E7F-F3DD-4D26-8D24-2E421017B5C2}" dt="2023-01-12T17:28:36.543" v="1473" actId="478"/>
          <ac:spMkLst>
            <pc:docMk/>
            <pc:sldMk cId="1314414998" sldId="297"/>
            <ac:spMk id="31" creationId="{52084377-37AC-62F2-E266-FC0C59E40C13}"/>
          </ac:spMkLst>
        </pc:spChg>
        <pc:spChg chg="add del mod">
          <ac:chgData name="Fabian Fleischer" userId="ebb014c387c80d2b" providerId="LiveId" clId="{25F46E7F-F3DD-4D26-8D24-2E421017B5C2}" dt="2023-01-12T17:28:36.543" v="1473" actId="478"/>
          <ac:spMkLst>
            <pc:docMk/>
            <pc:sldMk cId="1314414998" sldId="297"/>
            <ac:spMk id="32" creationId="{7534C288-83E9-1F18-B744-88110DDB00F4}"/>
          </ac:spMkLst>
        </pc:spChg>
        <pc:spChg chg="add del mod">
          <ac:chgData name="Fabian Fleischer" userId="ebb014c387c80d2b" providerId="LiveId" clId="{25F46E7F-F3DD-4D26-8D24-2E421017B5C2}" dt="2023-01-12T17:28:36.543" v="1473" actId="478"/>
          <ac:spMkLst>
            <pc:docMk/>
            <pc:sldMk cId="1314414998" sldId="297"/>
            <ac:spMk id="33" creationId="{763F857B-E4CB-63EA-E932-D4B3C62AABDB}"/>
          </ac:spMkLst>
        </pc:spChg>
        <pc:spChg chg="add del mod">
          <ac:chgData name="Fabian Fleischer" userId="ebb014c387c80d2b" providerId="LiveId" clId="{25F46E7F-F3DD-4D26-8D24-2E421017B5C2}" dt="2023-01-12T17:28:36.543" v="1473" actId="478"/>
          <ac:spMkLst>
            <pc:docMk/>
            <pc:sldMk cId="1314414998" sldId="297"/>
            <ac:spMk id="34" creationId="{EE475F6C-2826-F13F-4692-9ED0C292DB37}"/>
          </ac:spMkLst>
        </pc:spChg>
        <pc:spChg chg="add del mod">
          <ac:chgData name="Fabian Fleischer" userId="ebb014c387c80d2b" providerId="LiveId" clId="{25F46E7F-F3DD-4D26-8D24-2E421017B5C2}" dt="2023-01-12T17:28:36.543" v="1473" actId="478"/>
          <ac:spMkLst>
            <pc:docMk/>
            <pc:sldMk cId="1314414998" sldId="297"/>
            <ac:spMk id="35" creationId="{F1549615-E1C3-01F0-59A9-3DDE26DF7925}"/>
          </ac:spMkLst>
        </pc:spChg>
        <pc:spChg chg="add del mod">
          <ac:chgData name="Fabian Fleischer" userId="ebb014c387c80d2b" providerId="LiveId" clId="{25F46E7F-F3DD-4D26-8D24-2E421017B5C2}" dt="2023-01-12T17:28:36.543" v="1473" actId="478"/>
          <ac:spMkLst>
            <pc:docMk/>
            <pc:sldMk cId="1314414998" sldId="297"/>
            <ac:spMk id="36" creationId="{2D3E4717-2968-06C9-32DB-0FDD42803929}"/>
          </ac:spMkLst>
        </pc:spChg>
        <pc:spChg chg="add del mod">
          <ac:chgData name="Fabian Fleischer" userId="ebb014c387c80d2b" providerId="LiveId" clId="{25F46E7F-F3DD-4D26-8D24-2E421017B5C2}" dt="2023-01-12T17:28:36.543" v="1473" actId="478"/>
          <ac:spMkLst>
            <pc:docMk/>
            <pc:sldMk cId="1314414998" sldId="297"/>
            <ac:spMk id="37" creationId="{49A7A16B-EB13-F5DB-329A-1C11297B38D5}"/>
          </ac:spMkLst>
        </pc:spChg>
        <pc:spChg chg="add del mod">
          <ac:chgData name="Fabian Fleischer" userId="ebb014c387c80d2b" providerId="LiveId" clId="{25F46E7F-F3DD-4D26-8D24-2E421017B5C2}" dt="2023-01-12T17:28:36.543" v="1473" actId="478"/>
          <ac:spMkLst>
            <pc:docMk/>
            <pc:sldMk cId="1314414998" sldId="297"/>
            <ac:spMk id="38" creationId="{F4C09205-09C9-6A72-ABE1-E1BDFC5B2416}"/>
          </ac:spMkLst>
        </pc:spChg>
        <pc:graphicFrameChg chg="modGraphic">
          <ac:chgData name="Fabian Fleischer" userId="ebb014c387c80d2b" providerId="LiveId" clId="{25F46E7F-F3DD-4D26-8D24-2E421017B5C2}" dt="2023-01-12T17:28:58.766" v="1481" actId="20577"/>
          <ac:graphicFrameMkLst>
            <pc:docMk/>
            <pc:sldMk cId="1314414998" sldId="297"/>
            <ac:graphicFrameMk id="2" creationId="{1C89FE2C-EC0D-ED96-E6CB-2B9134FE8E69}"/>
          </ac:graphicFrameMkLst>
        </pc:graphicFrameChg>
        <pc:graphicFrameChg chg="add del mod">
          <ac:chgData name="Fabian Fleischer" userId="ebb014c387c80d2b" providerId="LiveId" clId="{25F46E7F-F3DD-4D26-8D24-2E421017B5C2}" dt="2023-01-12T17:27:35.712" v="1462" actId="478"/>
          <ac:graphicFrameMkLst>
            <pc:docMk/>
            <pc:sldMk cId="1314414998" sldId="297"/>
            <ac:graphicFrameMk id="15" creationId="{8CC4E1B6-C8FA-A210-6BAA-471032FACAFE}"/>
          </ac:graphicFrameMkLst>
        </pc:graphicFrameChg>
        <pc:graphicFrameChg chg="add del mod">
          <ac:chgData name="Fabian Fleischer" userId="ebb014c387c80d2b" providerId="LiveId" clId="{25F46E7F-F3DD-4D26-8D24-2E421017B5C2}" dt="2023-01-12T17:28:36.543" v="1473" actId="478"/>
          <ac:graphicFrameMkLst>
            <pc:docMk/>
            <pc:sldMk cId="1314414998" sldId="297"/>
            <ac:graphicFrameMk id="24" creationId="{FA53E8F2-D0F5-C642-8A13-15C3B8AC42B6}"/>
          </ac:graphicFrameMkLst>
        </pc:graphicFrameChg>
      </pc:sldChg>
      <pc:sldChg chg="modSp add mod ord">
        <pc:chgData name="Fabian Fleischer" userId="ebb014c387c80d2b" providerId="LiveId" clId="{25F46E7F-F3DD-4D26-8D24-2E421017B5C2}" dt="2023-01-12T18:34:27.224" v="1798"/>
        <pc:sldMkLst>
          <pc:docMk/>
          <pc:sldMk cId="3743831904" sldId="298"/>
        </pc:sldMkLst>
        <pc:spChg chg="mod">
          <ac:chgData name="Fabian Fleischer" userId="ebb014c387c80d2b" providerId="LiveId" clId="{25F46E7F-F3DD-4D26-8D24-2E421017B5C2}" dt="2023-01-12T18:34:21.048" v="1796" actId="207"/>
          <ac:spMkLst>
            <pc:docMk/>
            <pc:sldMk cId="3743831904" sldId="298"/>
            <ac:spMk id="6" creationId="{CD5EC9AB-B021-6F79-2734-70822DB35C8E}"/>
          </ac:spMkLst>
        </pc:spChg>
      </pc:sldChg>
      <pc:sldChg chg="modSp add mod">
        <pc:chgData name="Fabian Fleischer" userId="ebb014c387c80d2b" providerId="LiveId" clId="{25F46E7F-F3DD-4D26-8D24-2E421017B5C2}" dt="2023-01-12T18:34:47.294" v="1803" actId="207"/>
        <pc:sldMkLst>
          <pc:docMk/>
          <pc:sldMk cId="4173141462" sldId="299"/>
        </pc:sldMkLst>
        <pc:spChg chg="mod">
          <ac:chgData name="Fabian Fleischer" userId="ebb014c387c80d2b" providerId="LiveId" clId="{25F46E7F-F3DD-4D26-8D24-2E421017B5C2}" dt="2023-01-12T18:34:47.294" v="1803" actId="207"/>
          <ac:spMkLst>
            <pc:docMk/>
            <pc:sldMk cId="4173141462" sldId="299"/>
            <ac:spMk id="6" creationId="{CD5EC9AB-B021-6F79-2734-70822DB35C8E}"/>
          </ac:spMkLst>
        </pc:spChg>
      </pc:sldChg>
      <pc:sldChg chg="modSp add mod">
        <pc:chgData name="Fabian Fleischer" userId="ebb014c387c80d2b" providerId="LiveId" clId="{25F46E7F-F3DD-4D26-8D24-2E421017B5C2}" dt="2023-01-12T18:35:13.266" v="1808" actId="207"/>
        <pc:sldMkLst>
          <pc:docMk/>
          <pc:sldMk cId="193967681" sldId="300"/>
        </pc:sldMkLst>
        <pc:spChg chg="mod">
          <ac:chgData name="Fabian Fleischer" userId="ebb014c387c80d2b" providerId="LiveId" clId="{25F46E7F-F3DD-4D26-8D24-2E421017B5C2}" dt="2023-01-12T18:35:13.266" v="1808" actId="207"/>
          <ac:spMkLst>
            <pc:docMk/>
            <pc:sldMk cId="193967681" sldId="300"/>
            <ac:spMk id="6" creationId="{CD5EC9AB-B021-6F79-2734-70822DB35C8E}"/>
          </ac:spMkLst>
        </pc:spChg>
      </pc:sldChg>
      <pc:sldChg chg="modSp add mod">
        <pc:chgData name="Fabian Fleischer" userId="ebb014c387c80d2b" providerId="LiveId" clId="{25F46E7F-F3DD-4D26-8D24-2E421017B5C2}" dt="2023-01-12T18:35:37.351" v="1812" actId="207"/>
        <pc:sldMkLst>
          <pc:docMk/>
          <pc:sldMk cId="2297232324" sldId="301"/>
        </pc:sldMkLst>
        <pc:spChg chg="mod">
          <ac:chgData name="Fabian Fleischer" userId="ebb014c387c80d2b" providerId="LiveId" clId="{25F46E7F-F3DD-4D26-8D24-2E421017B5C2}" dt="2023-01-12T18:35:37.351" v="1812" actId="207"/>
          <ac:spMkLst>
            <pc:docMk/>
            <pc:sldMk cId="2297232324" sldId="301"/>
            <ac:spMk id="6" creationId="{CD5EC9AB-B021-6F79-2734-70822DB35C8E}"/>
          </ac:spMkLst>
        </pc:spChg>
      </pc:sldChg>
      <pc:sldChg chg="addSp delSp modSp add del mod">
        <pc:chgData name="Fabian Fleischer" userId="ebb014c387c80d2b" providerId="LiveId" clId="{25F46E7F-F3DD-4D26-8D24-2E421017B5C2}" dt="2023-01-12T18:50:26.089" v="2088" actId="2696"/>
        <pc:sldMkLst>
          <pc:docMk/>
          <pc:sldMk cId="1495028773" sldId="302"/>
        </pc:sldMkLst>
        <pc:picChg chg="add del mod">
          <ac:chgData name="Fabian Fleischer" userId="ebb014c387c80d2b" providerId="LiveId" clId="{25F46E7F-F3DD-4D26-8D24-2E421017B5C2}" dt="2023-01-12T18:46:24.294" v="1980" actId="21"/>
          <ac:picMkLst>
            <pc:docMk/>
            <pc:sldMk cId="1495028773" sldId="302"/>
            <ac:picMk id="9" creationId="{31F5DD0E-598B-4770-0DB2-85B987296E8A}"/>
          </ac:picMkLst>
        </pc:picChg>
        <pc:picChg chg="del mod">
          <ac:chgData name="Fabian Fleischer" userId="ebb014c387c80d2b" providerId="LiveId" clId="{25F46E7F-F3DD-4D26-8D24-2E421017B5C2}" dt="2023-01-12T18:46:47.667" v="1989" actId="21"/>
          <ac:picMkLst>
            <pc:docMk/>
            <pc:sldMk cId="1495028773" sldId="302"/>
            <ac:picMk id="11" creationId="{402ACB6E-B158-954D-D895-78982FE3BC30}"/>
          </ac:picMkLst>
        </pc:picChg>
        <pc:picChg chg="del mod">
          <ac:chgData name="Fabian Fleischer" userId="ebb014c387c80d2b" providerId="LiveId" clId="{25F46E7F-F3DD-4D26-8D24-2E421017B5C2}" dt="2023-01-12T18:48:16.526" v="2028" actId="21"/>
          <ac:picMkLst>
            <pc:docMk/>
            <pc:sldMk cId="1495028773" sldId="302"/>
            <ac:picMk id="13" creationId="{E7D8C104-99F0-CA55-CE9C-BA7704AC5F9D}"/>
          </ac:picMkLst>
        </pc:picChg>
        <pc:picChg chg="del">
          <ac:chgData name="Fabian Fleischer" userId="ebb014c387c80d2b" providerId="LiveId" clId="{25F46E7F-F3DD-4D26-8D24-2E421017B5C2}" dt="2023-01-12T18:44:59.537" v="1919" actId="21"/>
          <ac:picMkLst>
            <pc:docMk/>
            <pc:sldMk cId="1495028773" sldId="302"/>
            <ac:picMk id="15" creationId="{ECE8C120-F8A5-8744-5801-F5D2C61C9B1C}"/>
          </ac:picMkLst>
        </pc:picChg>
        <pc:picChg chg="del">
          <ac:chgData name="Fabian Fleischer" userId="ebb014c387c80d2b" providerId="LiveId" clId="{25F46E7F-F3DD-4D26-8D24-2E421017B5C2}" dt="2023-01-12T18:47:28.205" v="2006" actId="21"/>
          <ac:picMkLst>
            <pc:docMk/>
            <pc:sldMk cId="1495028773" sldId="302"/>
            <ac:picMk id="17" creationId="{B2091E69-1121-4132-A61B-82628DD4775F}"/>
          </ac:picMkLst>
        </pc:picChg>
        <pc:picChg chg="del mod">
          <ac:chgData name="Fabian Fleischer" userId="ebb014c387c80d2b" providerId="LiveId" clId="{25F46E7F-F3DD-4D26-8D24-2E421017B5C2}" dt="2023-01-12T18:50:04.438" v="2084" actId="21"/>
          <ac:picMkLst>
            <pc:docMk/>
            <pc:sldMk cId="1495028773" sldId="302"/>
            <ac:picMk id="19" creationId="{52B34B3D-70C9-FAC4-8F00-CEF125E87874}"/>
          </ac:picMkLst>
        </pc:picChg>
        <pc:picChg chg="del mod">
          <ac:chgData name="Fabian Fleischer" userId="ebb014c387c80d2b" providerId="LiveId" clId="{25F46E7F-F3DD-4D26-8D24-2E421017B5C2}" dt="2023-01-12T18:49:13.314" v="2050" actId="21"/>
          <ac:picMkLst>
            <pc:docMk/>
            <pc:sldMk cId="1495028773" sldId="302"/>
            <ac:picMk id="21" creationId="{06BE8A4E-1618-1AC4-64D7-CB2443540B25}"/>
          </ac:picMkLst>
        </pc:picChg>
        <pc:picChg chg="del">
          <ac:chgData name="Fabian Fleischer" userId="ebb014c387c80d2b" providerId="LiveId" clId="{25F46E7F-F3DD-4D26-8D24-2E421017B5C2}" dt="2023-01-12T18:42:27.409" v="1909" actId="21"/>
          <ac:picMkLst>
            <pc:docMk/>
            <pc:sldMk cId="1495028773" sldId="302"/>
            <ac:picMk id="23" creationId="{6E342030-D907-D528-76D9-8C40977FFA6F}"/>
          </ac:picMkLst>
        </pc:picChg>
        <pc:picChg chg="del">
          <ac:chgData name="Fabian Fleischer" userId="ebb014c387c80d2b" providerId="LiveId" clId="{25F46E7F-F3DD-4D26-8D24-2E421017B5C2}" dt="2023-01-12T18:40:57.010" v="1884" actId="21"/>
          <ac:picMkLst>
            <pc:docMk/>
            <pc:sldMk cId="1495028773" sldId="302"/>
            <ac:picMk id="25" creationId="{FAC8D54F-1E59-02FF-A9B7-C22B42FF08CF}"/>
          </ac:picMkLst>
        </pc:picChg>
        <pc:picChg chg="del">
          <ac:chgData name="Fabian Fleischer" userId="ebb014c387c80d2b" providerId="LiveId" clId="{25F46E7F-F3DD-4D26-8D24-2E421017B5C2}" dt="2023-01-12T18:40:54.226" v="1883" actId="478"/>
          <ac:picMkLst>
            <pc:docMk/>
            <pc:sldMk cId="1495028773" sldId="302"/>
            <ac:picMk id="27" creationId="{B7CCBAB2-9006-0403-1A8A-C36BFBDFAFE9}"/>
          </ac:picMkLst>
        </pc:picChg>
        <pc:picChg chg="del">
          <ac:chgData name="Fabian Fleischer" userId="ebb014c387c80d2b" providerId="LiveId" clId="{25F46E7F-F3DD-4D26-8D24-2E421017B5C2}" dt="2023-01-12T18:40:51.826" v="1882" actId="478"/>
          <ac:picMkLst>
            <pc:docMk/>
            <pc:sldMk cId="1495028773" sldId="302"/>
            <ac:picMk id="29" creationId="{05819C40-3941-8B94-1F3A-10137A605EF5}"/>
          </ac:picMkLst>
        </pc:picChg>
      </pc:sldChg>
      <pc:sldChg chg="addSp delSp modSp add mod">
        <pc:chgData name="Fabian Fleischer" userId="ebb014c387c80d2b" providerId="LiveId" clId="{25F46E7F-F3DD-4D26-8D24-2E421017B5C2}" dt="2023-01-12T18:39:09.114" v="1879" actId="1076"/>
        <pc:sldMkLst>
          <pc:docMk/>
          <pc:sldMk cId="1208409880" sldId="303"/>
        </pc:sldMkLst>
        <pc:spChg chg="add mod">
          <ac:chgData name="Fabian Fleischer" userId="ebb014c387c80d2b" providerId="LiveId" clId="{25F46E7F-F3DD-4D26-8D24-2E421017B5C2}" dt="2023-01-12T18:38:57.868" v="1876" actId="20577"/>
          <ac:spMkLst>
            <pc:docMk/>
            <pc:sldMk cId="1208409880" sldId="303"/>
            <ac:spMk id="4" creationId="{8592DFB7-AA10-1C7C-4242-F695670F443F}"/>
          </ac:spMkLst>
        </pc:spChg>
        <pc:picChg chg="del">
          <ac:chgData name="Fabian Fleischer" userId="ebb014c387c80d2b" providerId="LiveId" clId="{25F46E7F-F3DD-4D26-8D24-2E421017B5C2}" dt="2023-01-12T18:38:27.362" v="1854" actId="478"/>
          <ac:picMkLst>
            <pc:docMk/>
            <pc:sldMk cId="1208409880" sldId="303"/>
            <ac:picMk id="9" creationId="{31F5DD0E-598B-4770-0DB2-85B987296E8A}"/>
          </ac:picMkLst>
        </pc:picChg>
        <pc:picChg chg="del">
          <ac:chgData name="Fabian Fleischer" userId="ebb014c387c80d2b" providerId="LiveId" clId="{25F46E7F-F3DD-4D26-8D24-2E421017B5C2}" dt="2023-01-12T18:38:30.475" v="1859" actId="478"/>
          <ac:picMkLst>
            <pc:docMk/>
            <pc:sldMk cId="1208409880" sldId="303"/>
            <ac:picMk id="11" creationId="{402ACB6E-B158-954D-D895-78982FE3BC30}"/>
          </ac:picMkLst>
        </pc:picChg>
        <pc:picChg chg="del">
          <ac:chgData name="Fabian Fleischer" userId="ebb014c387c80d2b" providerId="LiveId" clId="{25F46E7F-F3DD-4D26-8D24-2E421017B5C2}" dt="2023-01-12T18:38:29.218" v="1857" actId="478"/>
          <ac:picMkLst>
            <pc:docMk/>
            <pc:sldMk cId="1208409880" sldId="303"/>
            <ac:picMk id="13" creationId="{E7D8C104-99F0-CA55-CE9C-BA7704AC5F9D}"/>
          </ac:picMkLst>
        </pc:picChg>
        <pc:picChg chg="del">
          <ac:chgData name="Fabian Fleischer" userId="ebb014c387c80d2b" providerId="LiveId" clId="{25F46E7F-F3DD-4D26-8D24-2E421017B5C2}" dt="2023-01-12T18:38:26.729" v="1853" actId="478"/>
          <ac:picMkLst>
            <pc:docMk/>
            <pc:sldMk cId="1208409880" sldId="303"/>
            <ac:picMk id="15" creationId="{ECE8C120-F8A5-8744-5801-F5D2C61C9B1C}"/>
          </ac:picMkLst>
        </pc:picChg>
        <pc:picChg chg="del">
          <ac:chgData name="Fabian Fleischer" userId="ebb014c387c80d2b" providerId="LiveId" clId="{25F46E7F-F3DD-4D26-8D24-2E421017B5C2}" dt="2023-01-12T18:38:25.858" v="1852" actId="478"/>
          <ac:picMkLst>
            <pc:docMk/>
            <pc:sldMk cId="1208409880" sldId="303"/>
            <ac:picMk id="17" creationId="{B2091E69-1121-4132-A61B-82628DD4775F}"/>
          </ac:picMkLst>
        </pc:picChg>
        <pc:picChg chg="del">
          <ac:chgData name="Fabian Fleischer" userId="ebb014c387c80d2b" providerId="LiveId" clId="{25F46E7F-F3DD-4D26-8D24-2E421017B5C2}" dt="2023-01-12T18:38:31.026" v="1860" actId="478"/>
          <ac:picMkLst>
            <pc:docMk/>
            <pc:sldMk cId="1208409880" sldId="303"/>
            <ac:picMk id="19" creationId="{52B34B3D-70C9-FAC4-8F00-CEF125E87874}"/>
          </ac:picMkLst>
        </pc:picChg>
        <pc:picChg chg="del">
          <ac:chgData name="Fabian Fleischer" userId="ebb014c387c80d2b" providerId="LiveId" clId="{25F46E7F-F3DD-4D26-8D24-2E421017B5C2}" dt="2023-01-12T18:38:31.555" v="1861" actId="478"/>
          <ac:picMkLst>
            <pc:docMk/>
            <pc:sldMk cId="1208409880" sldId="303"/>
            <ac:picMk id="21" creationId="{06BE8A4E-1618-1AC4-64D7-CB2443540B25}"/>
          </ac:picMkLst>
        </pc:picChg>
        <pc:picChg chg="del">
          <ac:chgData name="Fabian Fleischer" userId="ebb014c387c80d2b" providerId="LiveId" clId="{25F46E7F-F3DD-4D26-8D24-2E421017B5C2}" dt="2023-01-12T18:38:29.881" v="1858" actId="478"/>
          <ac:picMkLst>
            <pc:docMk/>
            <pc:sldMk cId="1208409880" sldId="303"/>
            <ac:picMk id="23" creationId="{6E342030-D907-D528-76D9-8C40977FFA6F}"/>
          </ac:picMkLst>
        </pc:picChg>
        <pc:picChg chg="del mod">
          <ac:chgData name="Fabian Fleischer" userId="ebb014c387c80d2b" providerId="LiveId" clId="{25F46E7F-F3DD-4D26-8D24-2E421017B5C2}" dt="2023-01-12T18:38:28.354" v="1856" actId="478"/>
          <ac:picMkLst>
            <pc:docMk/>
            <pc:sldMk cId="1208409880" sldId="303"/>
            <ac:picMk id="25" creationId="{FAC8D54F-1E59-02FF-A9B7-C22B42FF08CF}"/>
          </ac:picMkLst>
        </pc:picChg>
        <pc:picChg chg="mod">
          <ac:chgData name="Fabian Fleischer" userId="ebb014c387c80d2b" providerId="LiveId" clId="{25F46E7F-F3DD-4D26-8D24-2E421017B5C2}" dt="2023-01-12T18:39:09.114" v="1879" actId="1076"/>
          <ac:picMkLst>
            <pc:docMk/>
            <pc:sldMk cId="1208409880" sldId="303"/>
            <ac:picMk id="27" creationId="{B7CCBAB2-9006-0403-1A8A-C36BFBDFAFE9}"/>
          </ac:picMkLst>
        </pc:picChg>
        <pc:picChg chg="del">
          <ac:chgData name="Fabian Fleischer" userId="ebb014c387c80d2b" providerId="LiveId" clId="{25F46E7F-F3DD-4D26-8D24-2E421017B5C2}" dt="2023-01-12T18:38:25.115" v="1851" actId="478"/>
          <ac:picMkLst>
            <pc:docMk/>
            <pc:sldMk cId="1208409880" sldId="303"/>
            <ac:picMk id="29" creationId="{05819C40-3941-8B94-1F3A-10137A605EF5}"/>
          </ac:picMkLst>
        </pc:picChg>
      </pc:sldChg>
      <pc:sldChg chg="addSp delSp modSp add mod">
        <pc:chgData name="Fabian Fleischer" userId="ebb014c387c80d2b" providerId="LiveId" clId="{25F46E7F-F3DD-4D26-8D24-2E421017B5C2}" dt="2023-01-12T18:41:28.328" v="1904" actId="20577"/>
        <pc:sldMkLst>
          <pc:docMk/>
          <pc:sldMk cId="3757148278" sldId="304"/>
        </pc:sldMkLst>
        <pc:spChg chg="mod">
          <ac:chgData name="Fabian Fleischer" userId="ebb014c387c80d2b" providerId="LiveId" clId="{25F46E7F-F3DD-4D26-8D24-2E421017B5C2}" dt="2023-01-12T18:41:28.328" v="1904" actId="20577"/>
          <ac:spMkLst>
            <pc:docMk/>
            <pc:sldMk cId="3757148278" sldId="304"/>
            <ac:spMk id="4" creationId="{8592DFB7-AA10-1C7C-4242-F695670F443F}"/>
          </ac:spMkLst>
        </pc:spChg>
        <pc:picChg chg="add mod">
          <ac:chgData name="Fabian Fleischer" userId="ebb014c387c80d2b" providerId="LiveId" clId="{25F46E7F-F3DD-4D26-8D24-2E421017B5C2}" dt="2023-01-12T18:41:18.788" v="1892" actId="1076"/>
          <ac:picMkLst>
            <pc:docMk/>
            <pc:sldMk cId="3757148278" sldId="304"/>
            <ac:picMk id="5" creationId="{D0BA3CC1-C705-B5B9-9450-A8F069099887}"/>
          </ac:picMkLst>
        </pc:picChg>
        <pc:picChg chg="del">
          <ac:chgData name="Fabian Fleischer" userId="ebb014c387c80d2b" providerId="LiveId" clId="{25F46E7F-F3DD-4D26-8D24-2E421017B5C2}" dt="2023-01-12T18:40:46.826" v="1881" actId="478"/>
          <ac:picMkLst>
            <pc:docMk/>
            <pc:sldMk cId="3757148278" sldId="304"/>
            <ac:picMk id="27" creationId="{B7CCBAB2-9006-0403-1A8A-C36BFBDFAFE9}"/>
          </ac:picMkLst>
        </pc:picChg>
      </pc:sldChg>
      <pc:sldChg chg="addSp delSp modSp add mod">
        <pc:chgData name="Fabian Fleischer" userId="ebb014c387c80d2b" providerId="LiveId" clId="{25F46E7F-F3DD-4D26-8D24-2E421017B5C2}" dt="2023-01-12T18:45:23.899" v="1937" actId="20577"/>
        <pc:sldMkLst>
          <pc:docMk/>
          <pc:sldMk cId="1443622888" sldId="305"/>
        </pc:sldMkLst>
        <pc:spChg chg="mod">
          <ac:chgData name="Fabian Fleischer" userId="ebb014c387c80d2b" providerId="LiveId" clId="{25F46E7F-F3DD-4D26-8D24-2E421017B5C2}" dt="2023-01-12T18:45:23.899" v="1937" actId="20577"/>
          <ac:spMkLst>
            <pc:docMk/>
            <pc:sldMk cId="1443622888" sldId="305"/>
            <ac:spMk id="4" creationId="{8592DFB7-AA10-1C7C-4242-F695670F443F}"/>
          </ac:spMkLst>
        </pc:spChg>
        <pc:picChg chg="del">
          <ac:chgData name="Fabian Fleischer" userId="ebb014c387c80d2b" providerId="LiveId" clId="{25F46E7F-F3DD-4D26-8D24-2E421017B5C2}" dt="2023-01-12T18:42:15.117" v="1906" actId="478"/>
          <ac:picMkLst>
            <pc:docMk/>
            <pc:sldMk cId="1443622888" sldId="305"/>
            <ac:picMk id="5" creationId="{D0BA3CC1-C705-B5B9-9450-A8F069099887}"/>
          </ac:picMkLst>
        </pc:picChg>
        <pc:picChg chg="add mod">
          <ac:chgData name="Fabian Fleischer" userId="ebb014c387c80d2b" providerId="LiveId" clId="{25F46E7F-F3DD-4D26-8D24-2E421017B5C2}" dt="2023-01-12T18:42:47.500" v="1914" actId="1076"/>
          <ac:picMkLst>
            <pc:docMk/>
            <pc:sldMk cId="1443622888" sldId="305"/>
            <ac:picMk id="6" creationId="{F2FAE9CD-7E00-1625-C596-85EA8EA3C258}"/>
          </ac:picMkLst>
        </pc:picChg>
      </pc:sldChg>
      <pc:sldChg chg="addSp delSp modSp add mod">
        <pc:chgData name="Fabian Fleischer" userId="ebb014c387c80d2b" providerId="LiveId" clId="{25F46E7F-F3DD-4D26-8D24-2E421017B5C2}" dt="2023-01-12T18:45:50.214" v="1967" actId="20577"/>
        <pc:sldMkLst>
          <pc:docMk/>
          <pc:sldMk cId="1887899950" sldId="306"/>
        </pc:sldMkLst>
        <pc:spChg chg="mod">
          <ac:chgData name="Fabian Fleischer" userId="ebb014c387c80d2b" providerId="LiveId" clId="{25F46E7F-F3DD-4D26-8D24-2E421017B5C2}" dt="2023-01-12T18:45:50.214" v="1967" actId="20577"/>
          <ac:spMkLst>
            <pc:docMk/>
            <pc:sldMk cId="1887899950" sldId="306"/>
            <ac:spMk id="4" creationId="{8592DFB7-AA10-1C7C-4242-F695670F443F}"/>
          </ac:spMkLst>
        </pc:spChg>
        <pc:picChg chg="add mod">
          <ac:chgData name="Fabian Fleischer" userId="ebb014c387c80d2b" providerId="LiveId" clId="{25F46E7F-F3DD-4D26-8D24-2E421017B5C2}" dt="2023-01-12T18:45:09.100" v="1925" actId="1076"/>
          <ac:picMkLst>
            <pc:docMk/>
            <pc:sldMk cId="1887899950" sldId="306"/>
            <ac:picMk id="5" creationId="{E95DA0E5-3987-63C9-F5E4-264D2C0BC282}"/>
          </ac:picMkLst>
        </pc:picChg>
        <pc:picChg chg="del">
          <ac:chgData name="Fabian Fleischer" userId="ebb014c387c80d2b" providerId="LiveId" clId="{25F46E7F-F3DD-4D26-8D24-2E421017B5C2}" dt="2023-01-12T18:44:40.205" v="1918" actId="478"/>
          <ac:picMkLst>
            <pc:docMk/>
            <pc:sldMk cId="1887899950" sldId="306"/>
            <ac:picMk id="6" creationId="{F2FAE9CD-7E00-1625-C596-85EA8EA3C258}"/>
          </ac:picMkLst>
        </pc:picChg>
      </pc:sldChg>
      <pc:sldChg chg="new del">
        <pc:chgData name="Fabian Fleischer" userId="ebb014c387c80d2b" providerId="LiveId" clId="{25F46E7F-F3DD-4D26-8D24-2E421017B5C2}" dt="2023-01-12T18:44:36.080" v="1916" actId="2696"/>
        <pc:sldMkLst>
          <pc:docMk/>
          <pc:sldMk cId="3703030053" sldId="306"/>
        </pc:sldMkLst>
      </pc:sldChg>
      <pc:sldChg chg="addSp delSp modSp add mod">
        <pc:chgData name="Fabian Fleischer" userId="ebb014c387c80d2b" providerId="LiveId" clId="{25F46E7F-F3DD-4D26-8D24-2E421017B5C2}" dt="2023-01-13T10:31:32.508" v="3385" actId="20577"/>
        <pc:sldMkLst>
          <pc:docMk/>
          <pc:sldMk cId="1290828652" sldId="307"/>
        </pc:sldMkLst>
        <pc:spChg chg="mod">
          <ac:chgData name="Fabian Fleischer" userId="ebb014c387c80d2b" providerId="LiveId" clId="{25F46E7F-F3DD-4D26-8D24-2E421017B5C2}" dt="2023-01-13T10:31:32.508" v="3385" actId="20577"/>
          <ac:spMkLst>
            <pc:docMk/>
            <pc:sldMk cId="1290828652" sldId="307"/>
            <ac:spMk id="4" creationId="{8592DFB7-AA10-1C7C-4242-F695670F443F}"/>
          </ac:spMkLst>
        </pc:spChg>
        <pc:picChg chg="del">
          <ac:chgData name="Fabian Fleischer" userId="ebb014c387c80d2b" providerId="LiveId" clId="{25F46E7F-F3DD-4D26-8D24-2E421017B5C2}" dt="2023-01-12T18:45:57.362" v="1969" actId="478"/>
          <ac:picMkLst>
            <pc:docMk/>
            <pc:sldMk cId="1290828652" sldId="307"/>
            <ac:picMk id="5" creationId="{E95DA0E5-3987-63C9-F5E4-264D2C0BC282}"/>
          </ac:picMkLst>
        </pc:picChg>
        <pc:picChg chg="add del mod">
          <ac:chgData name="Fabian Fleischer" userId="ebb014c387c80d2b" providerId="LiveId" clId="{25F46E7F-F3DD-4D26-8D24-2E421017B5C2}" dt="2023-01-12T18:46:21.915" v="1978" actId="22"/>
          <ac:picMkLst>
            <pc:docMk/>
            <pc:sldMk cId="1290828652" sldId="307"/>
            <ac:picMk id="7" creationId="{DD8004DC-914C-F392-2AF3-3054A588B966}"/>
          </ac:picMkLst>
        </pc:picChg>
        <pc:picChg chg="add mod">
          <ac:chgData name="Fabian Fleischer" userId="ebb014c387c80d2b" providerId="LiveId" clId="{25F46E7F-F3DD-4D26-8D24-2E421017B5C2}" dt="2023-01-12T18:46:32.993" v="1984" actId="1076"/>
          <ac:picMkLst>
            <pc:docMk/>
            <pc:sldMk cId="1290828652" sldId="307"/>
            <ac:picMk id="8" creationId="{691328A9-64E9-6574-CC8A-CACE31D02844}"/>
          </ac:picMkLst>
        </pc:picChg>
      </pc:sldChg>
      <pc:sldChg chg="add del">
        <pc:chgData name="Fabian Fleischer" userId="ebb014c387c80d2b" providerId="LiveId" clId="{25F46E7F-F3DD-4D26-8D24-2E421017B5C2}" dt="2023-01-12T18:46:11.193" v="1972"/>
        <pc:sldMkLst>
          <pc:docMk/>
          <pc:sldMk cId="3266173426" sldId="308"/>
        </pc:sldMkLst>
      </pc:sldChg>
      <pc:sldChg chg="addSp delSp modSp add mod">
        <pc:chgData name="Fabian Fleischer" userId="ebb014c387c80d2b" providerId="LiveId" clId="{25F46E7F-F3DD-4D26-8D24-2E421017B5C2}" dt="2023-01-13T10:31:51.248" v="3396" actId="20577"/>
        <pc:sldMkLst>
          <pc:docMk/>
          <pc:sldMk cId="3842524198" sldId="308"/>
        </pc:sldMkLst>
        <pc:spChg chg="mod">
          <ac:chgData name="Fabian Fleischer" userId="ebb014c387c80d2b" providerId="LiveId" clId="{25F46E7F-F3DD-4D26-8D24-2E421017B5C2}" dt="2023-01-13T10:31:51.248" v="3396" actId="20577"/>
          <ac:spMkLst>
            <pc:docMk/>
            <pc:sldMk cId="3842524198" sldId="308"/>
            <ac:spMk id="4" creationId="{8592DFB7-AA10-1C7C-4242-F695670F443F}"/>
          </ac:spMkLst>
        </pc:spChg>
        <pc:picChg chg="add mod">
          <ac:chgData name="Fabian Fleischer" userId="ebb014c387c80d2b" providerId="LiveId" clId="{25F46E7F-F3DD-4D26-8D24-2E421017B5C2}" dt="2023-01-12T18:46:56.276" v="1994" actId="1076"/>
          <ac:picMkLst>
            <pc:docMk/>
            <pc:sldMk cId="3842524198" sldId="308"/>
            <ac:picMk id="5" creationId="{8D1F053A-1855-A53A-795A-2C2AA38C5C7A}"/>
          </ac:picMkLst>
        </pc:picChg>
        <pc:picChg chg="del">
          <ac:chgData name="Fabian Fleischer" userId="ebb014c387c80d2b" providerId="LiveId" clId="{25F46E7F-F3DD-4D26-8D24-2E421017B5C2}" dt="2023-01-12T18:46:50.182" v="1990" actId="478"/>
          <ac:picMkLst>
            <pc:docMk/>
            <pc:sldMk cId="3842524198" sldId="308"/>
            <ac:picMk id="8" creationId="{691328A9-64E9-6574-CC8A-CACE31D02844}"/>
          </ac:picMkLst>
        </pc:picChg>
      </pc:sldChg>
      <pc:sldChg chg="modSp add del mod">
        <pc:chgData name="Fabian Fleischer" userId="ebb014c387c80d2b" providerId="LiveId" clId="{25F46E7F-F3DD-4D26-8D24-2E421017B5C2}" dt="2023-01-13T10:32:11.403" v="3397" actId="2696"/>
        <pc:sldMkLst>
          <pc:docMk/>
          <pc:sldMk cId="3301907169" sldId="309"/>
        </pc:sldMkLst>
        <pc:spChg chg="mod">
          <ac:chgData name="Fabian Fleischer" userId="ebb014c387c80d2b" providerId="LiveId" clId="{25F46E7F-F3DD-4D26-8D24-2E421017B5C2}" dt="2023-01-12T18:47:18.565" v="2004" actId="20577"/>
          <ac:spMkLst>
            <pc:docMk/>
            <pc:sldMk cId="3301907169" sldId="309"/>
            <ac:spMk id="4" creationId="{8592DFB7-AA10-1C7C-4242-F695670F443F}"/>
          </ac:spMkLst>
        </pc:spChg>
      </pc:sldChg>
      <pc:sldChg chg="addSp delSp modSp add mod">
        <pc:chgData name="Fabian Fleischer" userId="ebb014c387c80d2b" providerId="LiveId" clId="{25F46E7F-F3DD-4D26-8D24-2E421017B5C2}" dt="2023-01-12T18:48:05.065" v="2022" actId="20577"/>
        <pc:sldMkLst>
          <pc:docMk/>
          <pc:sldMk cId="1391839910" sldId="310"/>
        </pc:sldMkLst>
        <pc:spChg chg="mod">
          <ac:chgData name="Fabian Fleischer" userId="ebb014c387c80d2b" providerId="LiveId" clId="{25F46E7F-F3DD-4D26-8D24-2E421017B5C2}" dt="2023-01-12T18:48:05.065" v="2022" actId="20577"/>
          <ac:spMkLst>
            <pc:docMk/>
            <pc:sldMk cId="1391839910" sldId="310"/>
            <ac:spMk id="4" creationId="{8592DFB7-AA10-1C7C-4242-F695670F443F}"/>
          </ac:spMkLst>
        </pc:spChg>
        <pc:picChg chg="del">
          <ac:chgData name="Fabian Fleischer" userId="ebb014c387c80d2b" providerId="LiveId" clId="{25F46E7F-F3DD-4D26-8D24-2E421017B5C2}" dt="2023-01-12T18:47:30.346" v="2007" actId="478"/>
          <ac:picMkLst>
            <pc:docMk/>
            <pc:sldMk cId="1391839910" sldId="310"/>
            <ac:picMk id="5" creationId="{8D1F053A-1855-A53A-795A-2C2AA38C5C7A}"/>
          </ac:picMkLst>
        </pc:picChg>
        <pc:picChg chg="add mod">
          <ac:chgData name="Fabian Fleischer" userId="ebb014c387c80d2b" providerId="LiveId" clId="{25F46E7F-F3DD-4D26-8D24-2E421017B5C2}" dt="2023-01-12T18:47:57.972" v="2015" actId="1076"/>
          <ac:picMkLst>
            <pc:docMk/>
            <pc:sldMk cId="1391839910" sldId="310"/>
            <ac:picMk id="6" creationId="{1BE5B3BD-934B-3E0B-F9EA-C5337C3A01E5}"/>
          </ac:picMkLst>
        </pc:picChg>
      </pc:sldChg>
      <pc:sldChg chg="addSp delSp modSp add mod">
        <pc:chgData name="Fabian Fleischer" userId="ebb014c387c80d2b" providerId="LiveId" clId="{25F46E7F-F3DD-4D26-8D24-2E421017B5C2}" dt="2023-01-12T18:48:49.651" v="2047" actId="20577"/>
        <pc:sldMkLst>
          <pc:docMk/>
          <pc:sldMk cId="1816398043" sldId="311"/>
        </pc:sldMkLst>
        <pc:spChg chg="mod">
          <ac:chgData name="Fabian Fleischer" userId="ebb014c387c80d2b" providerId="LiveId" clId="{25F46E7F-F3DD-4D26-8D24-2E421017B5C2}" dt="2023-01-12T18:48:49.651" v="2047" actId="20577"/>
          <ac:spMkLst>
            <pc:docMk/>
            <pc:sldMk cId="1816398043" sldId="311"/>
            <ac:spMk id="4" creationId="{8592DFB7-AA10-1C7C-4242-F695670F443F}"/>
          </ac:spMkLst>
        </pc:spChg>
        <pc:picChg chg="add mod">
          <ac:chgData name="Fabian Fleischer" userId="ebb014c387c80d2b" providerId="LiveId" clId="{25F46E7F-F3DD-4D26-8D24-2E421017B5C2}" dt="2023-01-12T18:48:25.602" v="2031" actId="1076"/>
          <ac:picMkLst>
            <pc:docMk/>
            <pc:sldMk cId="1816398043" sldId="311"/>
            <ac:picMk id="5" creationId="{995F0BDB-7E3D-4CC8-2A20-7CF791104D0C}"/>
          </ac:picMkLst>
        </pc:picChg>
        <pc:picChg chg="del">
          <ac:chgData name="Fabian Fleischer" userId="ebb014c387c80d2b" providerId="LiveId" clId="{25F46E7F-F3DD-4D26-8D24-2E421017B5C2}" dt="2023-01-12T18:48:09.737" v="2024" actId="478"/>
          <ac:picMkLst>
            <pc:docMk/>
            <pc:sldMk cId="1816398043" sldId="311"/>
            <ac:picMk id="6" creationId="{1BE5B3BD-934B-3E0B-F9EA-C5337C3A01E5}"/>
          </ac:picMkLst>
        </pc:picChg>
      </pc:sldChg>
      <pc:sldChg chg="new del">
        <pc:chgData name="Fabian Fleischer" userId="ebb014c387c80d2b" providerId="LiveId" clId="{25F46E7F-F3DD-4D26-8D24-2E421017B5C2}" dt="2023-01-12T18:48:45.046" v="2043" actId="2696"/>
        <pc:sldMkLst>
          <pc:docMk/>
          <pc:sldMk cId="2713345560" sldId="312"/>
        </pc:sldMkLst>
      </pc:sldChg>
      <pc:sldChg chg="addSp delSp modSp add mod">
        <pc:chgData name="Fabian Fleischer" userId="ebb014c387c80d2b" providerId="LiveId" clId="{25F46E7F-F3DD-4D26-8D24-2E421017B5C2}" dt="2023-01-12T18:49:46.129" v="2081" actId="20577"/>
        <pc:sldMkLst>
          <pc:docMk/>
          <pc:sldMk cId="3281175834" sldId="312"/>
        </pc:sldMkLst>
        <pc:spChg chg="mod">
          <ac:chgData name="Fabian Fleischer" userId="ebb014c387c80d2b" providerId="LiveId" clId="{25F46E7F-F3DD-4D26-8D24-2E421017B5C2}" dt="2023-01-12T18:49:46.129" v="2081" actId="20577"/>
          <ac:spMkLst>
            <pc:docMk/>
            <pc:sldMk cId="3281175834" sldId="312"/>
            <ac:spMk id="4" creationId="{8592DFB7-AA10-1C7C-4242-F695670F443F}"/>
          </ac:spMkLst>
        </pc:spChg>
        <pc:picChg chg="del">
          <ac:chgData name="Fabian Fleischer" userId="ebb014c387c80d2b" providerId="LiveId" clId="{25F46E7F-F3DD-4D26-8D24-2E421017B5C2}" dt="2023-01-12T18:49:15.189" v="2051" actId="478"/>
          <ac:picMkLst>
            <pc:docMk/>
            <pc:sldMk cId="3281175834" sldId="312"/>
            <ac:picMk id="5" creationId="{995F0BDB-7E3D-4CC8-2A20-7CF791104D0C}"/>
          </ac:picMkLst>
        </pc:picChg>
        <pc:picChg chg="add mod">
          <ac:chgData name="Fabian Fleischer" userId="ebb014c387c80d2b" providerId="LiveId" clId="{25F46E7F-F3DD-4D26-8D24-2E421017B5C2}" dt="2023-01-12T18:49:26.577" v="2055" actId="1076"/>
          <ac:picMkLst>
            <pc:docMk/>
            <pc:sldMk cId="3281175834" sldId="312"/>
            <ac:picMk id="6" creationId="{06C74742-58D3-628A-E48C-FE15AD2066B6}"/>
          </ac:picMkLst>
        </pc:picChg>
      </pc:sldChg>
      <pc:sldChg chg="addSp delSp modSp add mod">
        <pc:chgData name="Fabian Fleischer" userId="ebb014c387c80d2b" providerId="LiveId" clId="{25F46E7F-F3DD-4D26-8D24-2E421017B5C2}" dt="2023-01-12T18:50:33.263" v="2094" actId="20577"/>
        <pc:sldMkLst>
          <pc:docMk/>
          <pc:sldMk cId="3186959211" sldId="313"/>
        </pc:sldMkLst>
        <pc:spChg chg="mod">
          <ac:chgData name="Fabian Fleischer" userId="ebb014c387c80d2b" providerId="LiveId" clId="{25F46E7F-F3DD-4D26-8D24-2E421017B5C2}" dt="2023-01-12T18:50:33.263" v="2094" actId="20577"/>
          <ac:spMkLst>
            <pc:docMk/>
            <pc:sldMk cId="3186959211" sldId="313"/>
            <ac:spMk id="4" creationId="{8592DFB7-AA10-1C7C-4242-F695670F443F}"/>
          </ac:spMkLst>
        </pc:spChg>
        <pc:picChg chg="add mod">
          <ac:chgData name="Fabian Fleischer" userId="ebb014c387c80d2b" providerId="LiveId" clId="{25F46E7F-F3DD-4D26-8D24-2E421017B5C2}" dt="2023-01-12T18:50:21.560" v="2087" actId="1076"/>
          <ac:picMkLst>
            <pc:docMk/>
            <pc:sldMk cId="3186959211" sldId="313"/>
            <ac:picMk id="5" creationId="{7F9925AD-4F81-7BDC-FDBD-AEBB1630D925}"/>
          </ac:picMkLst>
        </pc:picChg>
        <pc:picChg chg="del">
          <ac:chgData name="Fabian Fleischer" userId="ebb014c387c80d2b" providerId="LiveId" clId="{25F46E7F-F3DD-4D26-8D24-2E421017B5C2}" dt="2023-01-12T18:50:01.006" v="2083" actId="478"/>
          <ac:picMkLst>
            <pc:docMk/>
            <pc:sldMk cId="3186959211" sldId="313"/>
            <ac:picMk id="6" creationId="{06C74742-58D3-628A-E48C-FE15AD2066B6}"/>
          </ac:picMkLst>
        </pc:picChg>
      </pc:sldChg>
      <pc:sldChg chg="addSp delSp modSp new mod modClrScheme chgLayout">
        <pc:chgData name="Fabian Fleischer" userId="ebb014c387c80d2b" providerId="LiveId" clId="{25F46E7F-F3DD-4D26-8D24-2E421017B5C2}" dt="2023-01-13T10:17:58.814" v="3289" actId="14100"/>
        <pc:sldMkLst>
          <pc:docMk/>
          <pc:sldMk cId="1069711824" sldId="314"/>
        </pc:sldMkLst>
        <pc:spChg chg="mod ord">
          <ac:chgData name="Fabian Fleischer" userId="ebb014c387c80d2b" providerId="LiveId" clId="{25F46E7F-F3DD-4D26-8D24-2E421017B5C2}" dt="2023-01-12T18:53:48.798" v="2210" actId="700"/>
          <ac:spMkLst>
            <pc:docMk/>
            <pc:sldMk cId="1069711824" sldId="314"/>
            <ac:spMk id="2" creationId="{B5032261-4E0E-078D-D079-78AC5D6A7513}"/>
          </ac:spMkLst>
        </pc:spChg>
        <pc:spChg chg="mod ord">
          <ac:chgData name="Fabian Fleischer" userId="ebb014c387c80d2b" providerId="LiveId" clId="{25F46E7F-F3DD-4D26-8D24-2E421017B5C2}" dt="2023-01-12T18:53:48.798" v="2210" actId="700"/>
          <ac:spMkLst>
            <pc:docMk/>
            <pc:sldMk cId="1069711824" sldId="314"/>
            <ac:spMk id="3" creationId="{D0340BD8-6FB4-EDD7-4EE8-74B982109D93}"/>
          </ac:spMkLst>
        </pc:spChg>
        <pc:spChg chg="add del mod">
          <ac:chgData name="Fabian Fleischer" userId="ebb014c387c80d2b" providerId="LiveId" clId="{25F46E7F-F3DD-4D26-8D24-2E421017B5C2}" dt="2023-01-12T19:09:09.514" v="2657" actId="478"/>
          <ac:spMkLst>
            <pc:docMk/>
            <pc:sldMk cId="1069711824" sldId="314"/>
            <ac:spMk id="4" creationId="{1F0D650E-42AE-E98F-A7C0-B2FB07E02C37}"/>
          </ac:spMkLst>
        </pc:spChg>
        <pc:spChg chg="add del mod ord">
          <ac:chgData name="Fabian Fleischer" userId="ebb014c387c80d2b" providerId="LiveId" clId="{25F46E7F-F3DD-4D26-8D24-2E421017B5C2}" dt="2023-01-12T18:53:48.798" v="2210" actId="700"/>
          <ac:spMkLst>
            <pc:docMk/>
            <pc:sldMk cId="1069711824" sldId="314"/>
            <ac:spMk id="5" creationId="{FA0CA212-2625-438D-1188-504895C0BE13}"/>
          </ac:spMkLst>
        </pc:spChg>
        <pc:spChg chg="add del mod ord">
          <ac:chgData name="Fabian Fleischer" userId="ebb014c387c80d2b" providerId="LiveId" clId="{25F46E7F-F3DD-4D26-8D24-2E421017B5C2}" dt="2023-01-12T18:53:48.798" v="2210" actId="700"/>
          <ac:spMkLst>
            <pc:docMk/>
            <pc:sldMk cId="1069711824" sldId="314"/>
            <ac:spMk id="6" creationId="{73F62DDA-8DA3-5919-5130-0E0A2CFED804}"/>
          </ac:spMkLst>
        </pc:spChg>
        <pc:spChg chg="add del mod ord">
          <ac:chgData name="Fabian Fleischer" userId="ebb014c387c80d2b" providerId="LiveId" clId="{25F46E7F-F3DD-4D26-8D24-2E421017B5C2}" dt="2023-01-12T18:53:48.798" v="2210" actId="700"/>
          <ac:spMkLst>
            <pc:docMk/>
            <pc:sldMk cId="1069711824" sldId="314"/>
            <ac:spMk id="7" creationId="{9A23AD15-F91E-CEE3-810D-4FD4C26DD4C5}"/>
          </ac:spMkLst>
        </pc:spChg>
        <pc:spChg chg="add del mod ord">
          <ac:chgData name="Fabian Fleischer" userId="ebb014c387c80d2b" providerId="LiveId" clId="{25F46E7F-F3DD-4D26-8D24-2E421017B5C2}" dt="2023-01-12T18:53:48.798" v="2210" actId="700"/>
          <ac:spMkLst>
            <pc:docMk/>
            <pc:sldMk cId="1069711824" sldId="314"/>
            <ac:spMk id="8" creationId="{D4FD8C9F-C8AA-0BD0-5F9B-78E79C9B5103}"/>
          </ac:spMkLst>
        </pc:spChg>
        <pc:spChg chg="add del mod ord">
          <ac:chgData name="Fabian Fleischer" userId="ebb014c387c80d2b" providerId="LiveId" clId="{25F46E7F-F3DD-4D26-8D24-2E421017B5C2}" dt="2023-01-12T18:53:48.798" v="2210" actId="700"/>
          <ac:spMkLst>
            <pc:docMk/>
            <pc:sldMk cId="1069711824" sldId="314"/>
            <ac:spMk id="9" creationId="{16F457EA-CB84-3648-5990-C8BD044853CB}"/>
          </ac:spMkLst>
        </pc:spChg>
        <pc:spChg chg="add del mod">
          <ac:chgData name="Fabian Fleischer" userId="ebb014c387c80d2b" providerId="LiveId" clId="{25F46E7F-F3DD-4D26-8D24-2E421017B5C2}" dt="2023-01-12T18:59:09.297" v="2379" actId="478"/>
          <ac:spMkLst>
            <pc:docMk/>
            <pc:sldMk cId="1069711824" sldId="314"/>
            <ac:spMk id="15" creationId="{7BA014E6-8416-EE5B-9F8C-BFF300B19607}"/>
          </ac:spMkLst>
        </pc:spChg>
        <pc:spChg chg="add mod">
          <ac:chgData name="Fabian Fleischer" userId="ebb014c387c80d2b" providerId="LiveId" clId="{25F46E7F-F3DD-4D26-8D24-2E421017B5C2}" dt="2023-01-12T19:00:06.353" v="2414" actId="1035"/>
          <ac:spMkLst>
            <pc:docMk/>
            <pc:sldMk cId="1069711824" sldId="314"/>
            <ac:spMk id="16" creationId="{4FF10BAD-6C5B-FD34-DC79-0C53865BF1D7}"/>
          </ac:spMkLst>
        </pc:spChg>
        <pc:spChg chg="add mod">
          <ac:chgData name="Fabian Fleischer" userId="ebb014c387c80d2b" providerId="LiveId" clId="{25F46E7F-F3DD-4D26-8D24-2E421017B5C2}" dt="2023-01-12T19:00:19.672" v="2416" actId="1076"/>
          <ac:spMkLst>
            <pc:docMk/>
            <pc:sldMk cId="1069711824" sldId="314"/>
            <ac:spMk id="18" creationId="{0FB9EA40-B373-7133-9C1E-62BDD01E0096}"/>
          </ac:spMkLst>
        </pc:spChg>
        <pc:spChg chg="add del mod">
          <ac:chgData name="Fabian Fleischer" userId="ebb014c387c80d2b" providerId="LiveId" clId="{25F46E7F-F3DD-4D26-8D24-2E421017B5C2}" dt="2023-01-12T18:59:10.475" v="2380" actId="478"/>
          <ac:spMkLst>
            <pc:docMk/>
            <pc:sldMk cId="1069711824" sldId="314"/>
            <ac:spMk id="19" creationId="{85A9C5C1-3A33-9941-00E3-AE3F5E79DA82}"/>
          </ac:spMkLst>
        </pc:spChg>
        <pc:spChg chg="add mod">
          <ac:chgData name="Fabian Fleischer" userId="ebb014c387c80d2b" providerId="LiveId" clId="{25F46E7F-F3DD-4D26-8D24-2E421017B5C2}" dt="2023-01-12T19:00:06.353" v="2414" actId="1035"/>
          <ac:spMkLst>
            <pc:docMk/>
            <pc:sldMk cId="1069711824" sldId="314"/>
            <ac:spMk id="20" creationId="{4213606D-9258-4E5D-FD59-D55601C3C4F7}"/>
          </ac:spMkLst>
        </pc:spChg>
        <pc:spChg chg="add mod">
          <ac:chgData name="Fabian Fleischer" userId="ebb014c387c80d2b" providerId="LiveId" clId="{25F46E7F-F3DD-4D26-8D24-2E421017B5C2}" dt="2023-01-12T19:00:06.353" v="2414" actId="1035"/>
          <ac:spMkLst>
            <pc:docMk/>
            <pc:sldMk cId="1069711824" sldId="314"/>
            <ac:spMk id="21" creationId="{EB6F868A-0905-4122-BBE2-834A12C64E9E}"/>
          </ac:spMkLst>
        </pc:spChg>
        <pc:spChg chg="add mod">
          <ac:chgData name="Fabian Fleischer" userId="ebb014c387c80d2b" providerId="LiveId" clId="{25F46E7F-F3DD-4D26-8D24-2E421017B5C2}" dt="2023-01-12T19:00:06.353" v="2414" actId="1035"/>
          <ac:spMkLst>
            <pc:docMk/>
            <pc:sldMk cId="1069711824" sldId="314"/>
            <ac:spMk id="22" creationId="{FA2DEA36-A17A-7435-BA6A-1C6E057F343E}"/>
          </ac:spMkLst>
        </pc:spChg>
        <pc:spChg chg="add mod">
          <ac:chgData name="Fabian Fleischer" userId="ebb014c387c80d2b" providerId="LiveId" clId="{25F46E7F-F3DD-4D26-8D24-2E421017B5C2}" dt="2023-01-12T19:00:06.353" v="2414" actId="1035"/>
          <ac:spMkLst>
            <pc:docMk/>
            <pc:sldMk cId="1069711824" sldId="314"/>
            <ac:spMk id="23" creationId="{D05C0FCC-8D44-4D4B-BD67-220F981802D0}"/>
          </ac:spMkLst>
        </pc:spChg>
        <pc:spChg chg="add mod">
          <ac:chgData name="Fabian Fleischer" userId="ebb014c387c80d2b" providerId="LiveId" clId="{25F46E7F-F3DD-4D26-8D24-2E421017B5C2}" dt="2023-01-12T19:01:02.146" v="2427" actId="1076"/>
          <ac:spMkLst>
            <pc:docMk/>
            <pc:sldMk cId="1069711824" sldId="314"/>
            <ac:spMk id="26" creationId="{9C774870-F5AD-8F2F-781C-308AEE6F2F73}"/>
          </ac:spMkLst>
        </pc:spChg>
        <pc:spChg chg="add mod">
          <ac:chgData name="Fabian Fleischer" userId="ebb014c387c80d2b" providerId="LiveId" clId="{25F46E7F-F3DD-4D26-8D24-2E421017B5C2}" dt="2023-01-12T19:01:25.210" v="2436"/>
          <ac:spMkLst>
            <pc:docMk/>
            <pc:sldMk cId="1069711824" sldId="314"/>
            <ac:spMk id="27" creationId="{299D94A2-4F7E-A97A-87CA-D77DBE04588C}"/>
          </ac:spMkLst>
        </pc:spChg>
        <pc:spChg chg="add mod">
          <ac:chgData name="Fabian Fleischer" userId="ebb014c387c80d2b" providerId="LiveId" clId="{25F46E7F-F3DD-4D26-8D24-2E421017B5C2}" dt="2023-01-12T19:01:34.731" v="2441"/>
          <ac:spMkLst>
            <pc:docMk/>
            <pc:sldMk cId="1069711824" sldId="314"/>
            <ac:spMk id="28" creationId="{2F25FA54-F37B-ACF9-7471-D535F911E161}"/>
          </ac:spMkLst>
        </pc:spChg>
        <pc:spChg chg="add mod">
          <ac:chgData name="Fabian Fleischer" userId="ebb014c387c80d2b" providerId="LiveId" clId="{25F46E7F-F3DD-4D26-8D24-2E421017B5C2}" dt="2023-01-12T19:22:23.008" v="2990" actId="20577"/>
          <ac:spMkLst>
            <pc:docMk/>
            <pc:sldMk cId="1069711824" sldId="314"/>
            <ac:spMk id="29" creationId="{F0348BBF-11CE-EC7D-93A9-6800A87E4B97}"/>
          </ac:spMkLst>
        </pc:spChg>
        <pc:cxnChg chg="add mod">
          <ac:chgData name="Fabian Fleischer" userId="ebb014c387c80d2b" providerId="LiveId" clId="{25F46E7F-F3DD-4D26-8D24-2E421017B5C2}" dt="2023-01-13T10:17:58.814" v="3289" actId="14100"/>
          <ac:cxnSpMkLst>
            <pc:docMk/>
            <pc:sldMk cId="1069711824" sldId="314"/>
            <ac:cxnSpMk id="11" creationId="{30C0B004-1128-CA74-E8F1-45E6D51D7796}"/>
          </ac:cxnSpMkLst>
        </pc:cxnChg>
      </pc:sldChg>
      <pc:sldChg chg="modSp add del mod">
        <pc:chgData name="Fabian Fleischer" userId="ebb014c387c80d2b" providerId="LiveId" clId="{25F46E7F-F3DD-4D26-8D24-2E421017B5C2}" dt="2023-01-12T19:02:20.584" v="2450" actId="2696"/>
        <pc:sldMkLst>
          <pc:docMk/>
          <pc:sldMk cId="1142207696" sldId="315"/>
        </pc:sldMkLst>
        <pc:spChg chg="mod">
          <ac:chgData name="Fabian Fleischer" userId="ebb014c387c80d2b" providerId="LiveId" clId="{25F46E7F-F3DD-4D26-8D24-2E421017B5C2}" dt="2023-01-12T19:02:14.782" v="2449" actId="108"/>
          <ac:spMkLst>
            <pc:docMk/>
            <pc:sldMk cId="1142207696" sldId="315"/>
            <ac:spMk id="26" creationId="{9C774870-F5AD-8F2F-781C-308AEE6F2F73}"/>
          </ac:spMkLst>
        </pc:spChg>
      </pc:sldChg>
      <pc:sldChg chg="delSp modSp add mod ord">
        <pc:chgData name="Fabian Fleischer" userId="ebb014c387c80d2b" providerId="LiveId" clId="{25F46E7F-F3DD-4D26-8D24-2E421017B5C2}" dt="2023-01-12T19:08:50.164" v="2656" actId="1076"/>
        <pc:sldMkLst>
          <pc:docMk/>
          <pc:sldMk cId="1176101931" sldId="315"/>
        </pc:sldMkLst>
        <pc:spChg chg="del">
          <ac:chgData name="Fabian Fleischer" userId="ebb014c387c80d2b" providerId="LiveId" clId="{25F46E7F-F3DD-4D26-8D24-2E421017B5C2}" dt="2023-01-12T19:03:39.128" v="2454" actId="478"/>
          <ac:spMkLst>
            <pc:docMk/>
            <pc:sldMk cId="1176101931" sldId="315"/>
            <ac:spMk id="4" creationId="{1F0D650E-42AE-E98F-A7C0-B2FB07E02C37}"/>
          </ac:spMkLst>
        </pc:spChg>
        <pc:spChg chg="mod">
          <ac:chgData name="Fabian Fleischer" userId="ebb014c387c80d2b" providerId="LiveId" clId="{25F46E7F-F3DD-4D26-8D24-2E421017B5C2}" dt="2023-01-12T19:08:47.200" v="2654" actId="1076"/>
          <ac:spMkLst>
            <pc:docMk/>
            <pc:sldMk cId="1176101931" sldId="315"/>
            <ac:spMk id="16" creationId="{4FF10BAD-6C5B-FD34-DC79-0C53865BF1D7}"/>
          </ac:spMkLst>
        </pc:spChg>
        <pc:spChg chg="mod">
          <ac:chgData name="Fabian Fleischer" userId="ebb014c387c80d2b" providerId="LiveId" clId="{25F46E7F-F3DD-4D26-8D24-2E421017B5C2}" dt="2023-01-12T19:08:47.200" v="2654" actId="1076"/>
          <ac:spMkLst>
            <pc:docMk/>
            <pc:sldMk cId="1176101931" sldId="315"/>
            <ac:spMk id="18" creationId="{0FB9EA40-B373-7133-9C1E-62BDD01E0096}"/>
          </ac:spMkLst>
        </pc:spChg>
        <pc:spChg chg="mod">
          <ac:chgData name="Fabian Fleischer" userId="ebb014c387c80d2b" providerId="LiveId" clId="{25F46E7F-F3DD-4D26-8D24-2E421017B5C2}" dt="2023-01-12T19:08:50.164" v="2656" actId="1076"/>
          <ac:spMkLst>
            <pc:docMk/>
            <pc:sldMk cId="1176101931" sldId="315"/>
            <ac:spMk id="20" creationId="{4213606D-9258-4E5D-FD59-D55601C3C4F7}"/>
          </ac:spMkLst>
        </pc:spChg>
        <pc:spChg chg="mod">
          <ac:chgData name="Fabian Fleischer" userId="ebb014c387c80d2b" providerId="LiveId" clId="{25F46E7F-F3DD-4D26-8D24-2E421017B5C2}" dt="2023-01-12T19:08:47.200" v="2654" actId="1076"/>
          <ac:spMkLst>
            <pc:docMk/>
            <pc:sldMk cId="1176101931" sldId="315"/>
            <ac:spMk id="21" creationId="{EB6F868A-0905-4122-BBE2-834A12C64E9E}"/>
          </ac:spMkLst>
        </pc:spChg>
        <pc:spChg chg="del">
          <ac:chgData name="Fabian Fleischer" userId="ebb014c387c80d2b" providerId="LiveId" clId="{25F46E7F-F3DD-4D26-8D24-2E421017B5C2}" dt="2023-01-12T19:04:05.867" v="2459" actId="478"/>
          <ac:spMkLst>
            <pc:docMk/>
            <pc:sldMk cId="1176101931" sldId="315"/>
            <ac:spMk id="22" creationId="{FA2DEA36-A17A-7435-BA6A-1C6E057F343E}"/>
          </ac:spMkLst>
        </pc:spChg>
        <pc:spChg chg="del">
          <ac:chgData name="Fabian Fleischer" userId="ebb014c387c80d2b" providerId="LiveId" clId="{25F46E7F-F3DD-4D26-8D24-2E421017B5C2}" dt="2023-01-12T19:04:06.626" v="2460" actId="478"/>
          <ac:spMkLst>
            <pc:docMk/>
            <pc:sldMk cId="1176101931" sldId="315"/>
            <ac:spMk id="23" creationId="{D05C0FCC-8D44-4D4B-BD67-220F981802D0}"/>
          </ac:spMkLst>
        </pc:spChg>
        <pc:spChg chg="mod">
          <ac:chgData name="Fabian Fleischer" userId="ebb014c387c80d2b" providerId="LiveId" clId="{25F46E7F-F3DD-4D26-8D24-2E421017B5C2}" dt="2023-01-12T19:08:47.200" v="2654" actId="1076"/>
          <ac:spMkLst>
            <pc:docMk/>
            <pc:sldMk cId="1176101931" sldId="315"/>
            <ac:spMk id="26" creationId="{9C774870-F5AD-8F2F-781C-308AEE6F2F73}"/>
          </ac:spMkLst>
        </pc:spChg>
        <pc:spChg chg="mod">
          <ac:chgData name="Fabian Fleischer" userId="ebb014c387c80d2b" providerId="LiveId" clId="{25F46E7F-F3DD-4D26-8D24-2E421017B5C2}" dt="2023-01-12T19:08:50.164" v="2656" actId="1076"/>
          <ac:spMkLst>
            <pc:docMk/>
            <pc:sldMk cId="1176101931" sldId="315"/>
            <ac:spMk id="27" creationId="{299D94A2-4F7E-A97A-87CA-D77DBE04588C}"/>
          </ac:spMkLst>
        </pc:spChg>
        <pc:spChg chg="del">
          <ac:chgData name="Fabian Fleischer" userId="ebb014c387c80d2b" providerId="LiveId" clId="{25F46E7F-F3DD-4D26-8D24-2E421017B5C2}" dt="2023-01-12T19:04:09.879" v="2462" actId="478"/>
          <ac:spMkLst>
            <pc:docMk/>
            <pc:sldMk cId="1176101931" sldId="315"/>
            <ac:spMk id="28" creationId="{2F25FA54-F37B-ACF9-7471-D535F911E161}"/>
          </ac:spMkLst>
        </pc:spChg>
        <pc:spChg chg="del">
          <ac:chgData name="Fabian Fleischer" userId="ebb014c387c80d2b" providerId="LiveId" clId="{25F46E7F-F3DD-4D26-8D24-2E421017B5C2}" dt="2023-01-12T19:04:07.913" v="2461" actId="478"/>
          <ac:spMkLst>
            <pc:docMk/>
            <pc:sldMk cId="1176101931" sldId="315"/>
            <ac:spMk id="29" creationId="{F0348BBF-11CE-EC7D-93A9-6800A87E4B97}"/>
          </ac:spMkLst>
        </pc:spChg>
        <pc:cxnChg chg="mod">
          <ac:chgData name="Fabian Fleischer" userId="ebb014c387c80d2b" providerId="LiveId" clId="{25F46E7F-F3DD-4D26-8D24-2E421017B5C2}" dt="2023-01-12T19:06:53.781" v="2593" actId="14100"/>
          <ac:cxnSpMkLst>
            <pc:docMk/>
            <pc:sldMk cId="1176101931" sldId="315"/>
            <ac:cxnSpMk id="11" creationId="{30C0B004-1128-CA74-E8F1-45E6D51D7796}"/>
          </ac:cxnSpMkLst>
        </pc:cxnChg>
      </pc:sldChg>
      <pc:sldChg chg="modSp add mod ord">
        <pc:chgData name="Fabian Fleischer" userId="ebb014c387c80d2b" providerId="LiveId" clId="{25F46E7F-F3DD-4D26-8D24-2E421017B5C2}" dt="2023-01-12T19:10:24.563" v="2662" actId="1076"/>
        <pc:sldMkLst>
          <pc:docMk/>
          <pc:sldMk cId="1213579940" sldId="316"/>
        </pc:sldMkLst>
        <pc:spChg chg="mod">
          <ac:chgData name="Fabian Fleischer" userId="ebb014c387c80d2b" providerId="LiveId" clId="{25F46E7F-F3DD-4D26-8D24-2E421017B5C2}" dt="2023-01-12T19:07:47.529" v="2645" actId="20577"/>
          <ac:spMkLst>
            <pc:docMk/>
            <pc:sldMk cId="1213579940" sldId="316"/>
            <ac:spMk id="18" creationId="{0FB9EA40-B373-7133-9C1E-62BDD01E0096}"/>
          </ac:spMkLst>
        </pc:spChg>
        <pc:spChg chg="mod">
          <ac:chgData name="Fabian Fleischer" userId="ebb014c387c80d2b" providerId="LiveId" clId="{25F46E7F-F3DD-4D26-8D24-2E421017B5C2}" dt="2023-01-12T19:10:24.563" v="2662" actId="1076"/>
          <ac:spMkLst>
            <pc:docMk/>
            <pc:sldMk cId="1213579940" sldId="316"/>
            <ac:spMk id="20" creationId="{4213606D-9258-4E5D-FD59-D55601C3C4F7}"/>
          </ac:spMkLst>
        </pc:spChg>
        <pc:spChg chg="mod">
          <ac:chgData name="Fabian Fleischer" userId="ebb014c387c80d2b" providerId="LiveId" clId="{25F46E7F-F3DD-4D26-8D24-2E421017B5C2}" dt="2023-01-12T19:10:05.753" v="2661" actId="1076"/>
          <ac:spMkLst>
            <pc:docMk/>
            <pc:sldMk cId="1213579940" sldId="316"/>
            <ac:spMk id="21" creationId="{EB6F868A-0905-4122-BBE2-834A12C64E9E}"/>
          </ac:spMkLst>
        </pc:spChg>
        <pc:spChg chg="mod">
          <ac:chgData name="Fabian Fleischer" userId="ebb014c387c80d2b" providerId="LiveId" clId="{25F46E7F-F3DD-4D26-8D24-2E421017B5C2}" dt="2023-01-12T19:10:05.753" v="2661" actId="1076"/>
          <ac:spMkLst>
            <pc:docMk/>
            <pc:sldMk cId="1213579940" sldId="316"/>
            <ac:spMk id="26" creationId="{9C774870-F5AD-8F2F-781C-308AEE6F2F73}"/>
          </ac:spMkLst>
        </pc:spChg>
        <pc:spChg chg="mod">
          <ac:chgData name="Fabian Fleischer" userId="ebb014c387c80d2b" providerId="LiveId" clId="{25F46E7F-F3DD-4D26-8D24-2E421017B5C2}" dt="2023-01-12T19:10:24.563" v="2662" actId="1076"/>
          <ac:spMkLst>
            <pc:docMk/>
            <pc:sldMk cId="1213579940" sldId="316"/>
            <ac:spMk id="27" creationId="{299D94A2-4F7E-A97A-87CA-D77DBE04588C}"/>
          </ac:spMkLst>
        </pc:spChg>
      </pc:sldChg>
      <pc:sldChg chg="modSp add mod ord">
        <pc:chgData name="Fabian Fleischer" userId="ebb014c387c80d2b" providerId="LiveId" clId="{25F46E7F-F3DD-4D26-8D24-2E421017B5C2}" dt="2023-01-13T10:25:01.224" v="3354" actId="20577"/>
        <pc:sldMkLst>
          <pc:docMk/>
          <pc:sldMk cId="3211736672" sldId="317"/>
        </pc:sldMkLst>
        <pc:spChg chg="mod">
          <ac:chgData name="Fabian Fleischer" userId="ebb014c387c80d2b" providerId="LiveId" clId="{25F46E7F-F3DD-4D26-8D24-2E421017B5C2}" dt="2023-01-13T10:25:01.224" v="3354" actId="20577"/>
          <ac:spMkLst>
            <pc:docMk/>
            <pc:sldMk cId="3211736672" sldId="317"/>
            <ac:spMk id="18" creationId="{0FB9EA40-B373-7133-9C1E-62BDD01E0096}"/>
          </ac:spMkLst>
        </pc:spChg>
        <pc:spChg chg="mod">
          <ac:chgData name="Fabian Fleischer" userId="ebb014c387c80d2b" providerId="LiveId" clId="{25F46E7F-F3DD-4D26-8D24-2E421017B5C2}" dt="2023-01-12T19:10:52.370" v="2670"/>
          <ac:spMkLst>
            <pc:docMk/>
            <pc:sldMk cId="3211736672" sldId="317"/>
            <ac:spMk id="26" creationId="{9C774870-F5AD-8F2F-781C-308AEE6F2F73}"/>
          </ac:spMkLst>
        </pc:spChg>
        <pc:spChg chg="mod">
          <ac:chgData name="Fabian Fleischer" userId="ebb014c387c80d2b" providerId="LiveId" clId="{25F46E7F-F3DD-4D26-8D24-2E421017B5C2}" dt="2023-01-12T19:22:15.096" v="2988" actId="20577"/>
          <ac:spMkLst>
            <pc:docMk/>
            <pc:sldMk cId="3211736672" sldId="317"/>
            <ac:spMk id="27" creationId="{299D94A2-4F7E-A97A-87CA-D77DBE04588C}"/>
          </ac:spMkLst>
        </pc:spChg>
      </pc:sldChg>
      <pc:sldChg chg="addSp modSp new mod">
        <pc:chgData name="Fabian Fleischer" userId="ebb014c387c80d2b" providerId="LiveId" clId="{25F46E7F-F3DD-4D26-8D24-2E421017B5C2}" dt="2023-01-13T10:24:24.731" v="3326" actId="20577"/>
        <pc:sldMkLst>
          <pc:docMk/>
          <pc:sldMk cId="719460715" sldId="318"/>
        </pc:sldMkLst>
        <pc:spChg chg="add mod">
          <ac:chgData name="Fabian Fleischer" userId="ebb014c387c80d2b" providerId="LiveId" clId="{25F46E7F-F3DD-4D26-8D24-2E421017B5C2}" dt="2023-01-13T10:24:24.731" v="3326" actId="20577"/>
          <ac:spMkLst>
            <pc:docMk/>
            <pc:sldMk cId="719460715" sldId="318"/>
            <ac:spMk id="4" creationId="{0A6C9D2D-2EFE-9648-4C5D-CE35DB65A578}"/>
          </ac:spMkLst>
        </pc:spChg>
        <pc:spChg chg="add mod">
          <ac:chgData name="Fabian Fleischer" userId="ebb014c387c80d2b" providerId="LiveId" clId="{25F46E7F-F3DD-4D26-8D24-2E421017B5C2}" dt="2023-01-12T19:17:03.159" v="2821" actId="1076"/>
          <ac:spMkLst>
            <pc:docMk/>
            <pc:sldMk cId="719460715" sldId="318"/>
            <ac:spMk id="5" creationId="{55F3BFBC-EC41-7B32-E697-5182916AA86D}"/>
          </ac:spMkLst>
        </pc:spChg>
        <pc:picChg chg="add mod">
          <ac:chgData name="Fabian Fleischer" userId="ebb014c387c80d2b" providerId="LiveId" clId="{25F46E7F-F3DD-4D26-8D24-2E421017B5C2}" dt="2023-01-12T19:16:58.277" v="2820" actId="1076"/>
          <ac:picMkLst>
            <pc:docMk/>
            <pc:sldMk cId="719460715" sldId="318"/>
            <ac:picMk id="7" creationId="{EE10146B-4ED4-E7B8-7EEB-5BDFEB549DA6}"/>
          </ac:picMkLst>
        </pc:picChg>
      </pc:sldChg>
      <pc:sldChg chg="addSp delSp modSp add mod">
        <pc:chgData name="Fabian Fleischer" userId="ebb014c387c80d2b" providerId="LiveId" clId="{25F46E7F-F3DD-4D26-8D24-2E421017B5C2}" dt="2023-01-12T19:18:27.857" v="2860" actId="1076"/>
        <pc:sldMkLst>
          <pc:docMk/>
          <pc:sldMk cId="745070773" sldId="319"/>
        </pc:sldMkLst>
        <pc:spChg chg="mod">
          <ac:chgData name="Fabian Fleischer" userId="ebb014c387c80d2b" providerId="LiveId" clId="{25F46E7F-F3DD-4D26-8D24-2E421017B5C2}" dt="2023-01-12T19:17:27.468" v="2849" actId="20577"/>
          <ac:spMkLst>
            <pc:docMk/>
            <pc:sldMk cId="745070773" sldId="319"/>
            <ac:spMk id="4" creationId="{0A6C9D2D-2EFE-9648-4C5D-CE35DB65A578}"/>
          </ac:spMkLst>
        </pc:spChg>
        <pc:spChg chg="del">
          <ac:chgData name="Fabian Fleischer" userId="ebb014c387c80d2b" providerId="LiveId" clId="{25F46E7F-F3DD-4D26-8D24-2E421017B5C2}" dt="2023-01-12T19:18:16.769" v="2857" actId="478"/>
          <ac:spMkLst>
            <pc:docMk/>
            <pc:sldMk cId="745070773" sldId="319"/>
            <ac:spMk id="5" creationId="{55F3BFBC-EC41-7B32-E697-5182916AA86D}"/>
          </ac:spMkLst>
        </pc:spChg>
        <pc:picChg chg="del">
          <ac:chgData name="Fabian Fleischer" userId="ebb014c387c80d2b" providerId="LiveId" clId="{25F46E7F-F3DD-4D26-8D24-2E421017B5C2}" dt="2023-01-12T19:17:29.205" v="2850" actId="478"/>
          <ac:picMkLst>
            <pc:docMk/>
            <pc:sldMk cId="745070773" sldId="319"/>
            <ac:picMk id="7" creationId="{EE10146B-4ED4-E7B8-7EEB-5BDFEB549DA6}"/>
          </ac:picMkLst>
        </pc:picChg>
        <pc:picChg chg="add mod">
          <ac:chgData name="Fabian Fleischer" userId="ebb014c387c80d2b" providerId="LiveId" clId="{25F46E7F-F3DD-4D26-8D24-2E421017B5C2}" dt="2023-01-12T19:18:27.857" v="2860" actId="1076"/>
          <ac:picMkLst>
            <pc:docMk/>
            <pc:sldMk cId="745070773" sldId="319"/>
            <ac:picMk id="8" creationId="{BE74B7FA-5D1C-2728-0F64-726FAD306912}"/>
          </ac:picMkLst>
        </pc:picChg>
      </pc:sldChg>
      <pc:sldChg chg="addSp delSp modSp add mod">
        <pc:chgData name="Fabian Fleischer" userId="ebb014c387c80d2b" providerId="LiveId" clId="{25F46E7F-F3DD-4D26-8D24-2E421017B5C2}" dt="2023-01-13T10:25:31.356" v="3355" actId="478"/>
        <pc:sldMkLst>
          <pc:docMk/>
          <pc:sldMk cId="3852677289" sldId="320"/>
        </pc:sldMkLst>
        <pc:spChg chg="mod">
          <ac:chgData name="Fabian Fleischer" userId="ebb014c387c80d2b" providerId="LiveId" clId="{25F46E7F-F3DD-4D26-8D24-2E421017B5C2}" dt="2023-01-12T19:20:02.629" v="2915" actId="20577"/>
          <ac:spMkLst>
            <pc:docMk/>
            <pc:sldMk cId="3852677289" sldId="320"/>
            <ac:spMk id="5" creationId="{4B9C0158-F928-5149-483B-FC1268F45497}"/>
          </ac:spMkLst>
        </pc:spChg>
        <pc:spChg chg="del mod">
          <ac:chgData name="Fabian Fleischer" userId="ebb014c387c80d2b" providerId="LiveId" clId="{25F46E7F-F3DD-4D26-8D24-2E421017B5C2}" dt="2023-01-13T10:25:31.356" v="3355" actId="478"/>
          <ac:spMkLst>
            <pc:docMk/>
            <pc:sldMk cId="3852677289" sldId="320"/>
            <ac:spMk id="6" creationId="{CD5EC9AB-B021-6F79-2734-70822DB35C8E}"/>
          </ac:spMkLst>
        </pc:spChg>
        <pc:picChg chg="add mod">
          <ac:chgData name="Fabian Fleischer" userId="ebb014c387c80d2b" providerId="LiveId" clId="{25F46E7F-F3DD-4D26-8D24-2E421017B5C2}" dt="2023-01-12T19:19:54.671" v="2912" actId="1076"/>
          <ac:picMkLst>
            <pc:docMk/>
            <pc:sldMk cId="3852677289" sldId="320"/>
            <ac:picMk id="7" creationId="{F04D2D15-5F70-74F0-CA84-D824E03C95A3}"/>
          </ac:picMkLst>
        </pc:picChg>
      </pc:sldChg>
      <pc:sldChg chg="modSp add mod">
        <pc:chgData name="Fabian Fleischer" userId="ebb014c387c80d2b" providerId="LiveId" clId="{25F46E7F-F3DD-4D26-8D24-2E421017B5C2}" dt="2023-01-13T10:25:46.894" v="3360" actId="20577"/>
        <pc:sldMkLst>
          <pc:docMk/>
          <pc:sldMk cId="1421405753" sldId="321"/>
        </pc:sldMkLst>
        <pc:spChg chg="mod">
          <ac:chgData name="Fabian Fleischer" userId="ebb014c387c80d2b" providerId="LiveId" clId="{25F46E7F-F3DD-4D26-8D24-2E421017B5C2}" dt="2023-01-13T10:25:46.894" v="3360" actId="20577"/>
          <ac:spMkLst>
            <pc:docMk/>
            <pc:sldMk cId="1421405753" sldId="321"/>
            <ac:spMk id="6" creationId="{CD5EC9AB-B021-6F79-2734-70822DB35C8E}"/>
          </ac:spMkLst>
        </pc:spChg>
        <pc:picChg chg="mod">
          <ac:chgData name="Fabian Fleischer" userId="ebb014c387c80d2b" providerId="LiveId" clId="{25F46E7F-F3DD-4D26-8D24-2E421017B5C2}" dt="2023-01-12T19:20:22.512" v="2917" actId="1076"/>
          <ac:picMkLst>
            <pc:docMk/>
            <pc:sldMk cId="1421405753" sldId="321"/>
            <ac:picMk id="7" creationId="{F04D2D15-5F70-74F0-CA84-D824E03C95A3}"/>
          </ac:picMkLst>
        </pc:picChg>
      </pc:sldChg>
      <pc:sldChg chg="addSp delSp modSp add mod">
        <pc:chgData name="Fabian Fleischer" userId="ebb014c387c80d2b" providerId="LiveId" clId="{25F46E7F-F3DD-4D26-8D24-2E421017B5C2}" dt="2023-01-13T10:14:45.085" v="3177" actId="403"/>
        <pc:sldMkLst>
          <pc:docMk/>
          <pc:sldMk cId="2606115518" sldId="322"/>
        </pc:sldMkLst>
        <pc:spChg chg="mod">
          <ac:chgData name="Fabian Fleischer" userId="ebb014c387c80d2b" providerId="LiveId" clId="{25F46E7F-F3DD-4D26-8D24-2E421017B5C2}" dt="2023-01-12T19:22:02.639" v="2987" actId="20577"/>
          <ac:spMkLst>
            <pc:docMk/>
            <pc:sldMk cId="2606115518" sldId="322"/>
            <ac:spMk id="5" creationId="{4B9C0158-F928-5149-483B-FC1268F45497}"/>
          </ac:spMkLst>
        </pc:spChg>
        <pc:spChg chg="del mod">
          <ac:chgData name="Fabian Fleischer" userId="ebb014c387c80d2b" providerId="LiveId" clId="{25F46E7F-F3DD-4D26-8D24-2E421017B5C2}" dt="2023-01-13T10:11:26.550" v="3107" actId="478"/>
          <ac:spMkLst>
            <pc:docMk/>
            <pc:sldMk cId="2606115518" sldId="322"/>
            <ac:spMk id="6" creationId="{CD5EC9AB-B021-6F79-2734-70822DB35C8E}"/>
          </ac:spMkLst>
        </pc:spChg>
        <pc:spChg chg="add mod">
          <ac:chgData name="Fabian Fleischer" userId="ebb014c387c80d2b" providerId="LiveId" clId="{25F46E7F-F3DD-4D26-8D24-2E421017B5C2}" dt="2023-01-13T10:13:24.257" v="3142" actId="207"/>
          <ac:spMkLst>
            <pc:docMk/>
            <pc:sldMk cId="2606115518" sldId="322"/>
            <ac:spMk id="12" creationId="{99CCAA74-85EB-DC83-2F6E-77E6DC88F4AB}"/>
          </ac:spMkLst>
        </pc:spChg>
        <pc:spChg chg="add mod">
          <ac:chgData name="Fabian Fleischer" userId="ebb014c387c80d2b" providerId="LiveId" clId="{25F46E7F-F3DD-4D26-8D24-2E421017B5C2}" dt="2023-01-13T10:13:15.859" v="3141" actId="207"/>
          <ac:spMkLst>
            <pc:docMk/>
            <pc:sldMk cId="2606115518" sldId="322"/>
            <ac:spMk id="13" creationId="{5B5AF6F6-543F-14D7-057A-7F338494C975}"/>
          </ac:spMkLst>
        </pc:spChg>
        <pc:spChg chg="add mod">
          <ac:chgData name="Fabian Fleischer" userId="ebb014c387c80d2b" providerId="LiveId" clId="{25F46E7F-F3DD-4D26-8D24-2E421017B5C2}" dt="2023-01-13T10:14:45.085" v="3177" actId="403"/>
          <ac:spMkLst>
            <pc:docMk/>
            <pc:sldMk cId="2606115518" sldId="322"/>
            <ac:spMk id="14" creationId="{430C1EC8-4EE1-C0D1-DC5A-F8ACA0D32B07}"/>
          </ac:spMkLst>
        </pc:spChg>
        <pc:grpChg chg="add del mod">
          <ac:chgData name="Fabian Fleischer" userId="ebb014c387c80d2b" providerId="LiveId" clId="{25F46E7F-F3DD-4D26-8D24-2E421017B5C2}" dt="2023-01-13T10:12:02.409" v="3121" actId="165"/>
          <ac:grpSpMkLst>
            <pc:docMk/>
            <pc:sldMk cId="2606115518" sldId="322"/>
            <ac:grpSpMk id="11" creationId="{1D8B19CF-2E74-2878-B5E3-357C4F1A3A21}"/>
          </ac:grpSpMkLst>
        </pc:grpChg>
        <pc:picChg chg="del mod">
          <ac:chgData name="Fabian Fleischer" userId="ebb014c387c80d2b" providerId="LiveId" clId="{25F46E7F-F3DD-4D26-8D24-2E421017B5C2}" dt="2023-01-12T19:21:55.403" v="2979" actId="478"/>
          <ac:picMkLst>
            <pc:docMk/>
            <pc:sldMk cId="2606115518" sldId="322"/>
            <ac:picMk id="7" creationId="{F04D2D15-5F70-74F0-CA84-D824E03C95A3}"/>
          </ac:picMkLst>
        </pc:picChg>
        <pc:picChg chg="add mod topLvl">
          <ac:chgData name="Fabian Fleischer" userId="ebb014c387c80d2b" providerId="LiveId" clId="{25F46E7F-F3DD-4D26-8D24-2E421017B5C2}" dt="2023-01-13T10:12:02.409" v="3121" actId="165"/>
          <ac:picMkLst>
            <pc:docMk/>
            <pc:sldMk cId="2606115518" sldId="322"/>
            <ac:picMk id="8" creationId="{2BE10BF8-2254-04E4-3B1C-D7FF98AAB0D2}"/>
          </ac:picMkLst>
        </pc:picChg>
        <pc:picChg chg="add mod topLvl">
          <ac:chgData name="Fabian Fleischer" userId="ebb014c387c80d2b" providerId="LiveId" clId="{25F46E7F-F3DD-4D26-8D24-2E421017B5C2}" dt="2023-01-13T10:12:02.409" v="3121" actId="165"/>
          <ac:picMkLst>
            <pc:docMk/>
            <pc:sldMk cId="2606115518" sldId="322"/>
            <ac:picMk id="10" creationId="{505652E3-6E75-89E2-A554-54868FE4F948}"/>
          </ac:picMkLst>
        </pc:picChg>
      </pc:sldChg>
      <pc:sldChg chg="delSp modSp add mod ord">
        <pc:chgData name="Fabian Fleischer" userId="ebb014c387c80d2b" providerId="LiveId" clId="{25F46E7F-F3DD-4D26-8D24-2E421017B5C2}" dt="2023-01-12T19:24:40.446" v="3072" actId="20577"/>
        <pc:sldMkLst>
          <pc:docMk/>
          <pc:sldMk cId="2137307127" sldId="323"/>
        </pc:sldMkLst>
        <pc:spChg chg="mod">
          <ac:chgData name="Fabian Fleischer" userId="ebb014c387c80d2b" providerId="LiveId" clId="{25F46E7F-F3DD-4D26-8D24-2E421017B5C2}" dt="2023-01-12T19:24:23.691" v="3060" actId="1036"/>
          <ac:spMkLst>
            <pc:docMk/>
            <pc:sldMk cId="2137307127" sldId="323"/>
            <ac:spMk id="16" creationId="{4FF10BAD-6C5B-FD34-DC79-0C53865BF1D7}"/>
          </ac:spMkLst>
        </pc:spChg>
        <pc:spChg chg="mod">
          <ac:chgData name="Fabian Fleischer" userId="ebb014c387c80d2b" providerId="LiveId" clId="{25F46E7F-F3DD-4D26-8D24-2E421017B5C2}" dt="2023-01-12T19:24:40.446" v="3072" actId="20577"/>
          <ac:spMkLst>
            <pc:docMk/>
            <pc:sldMk cId="2137307127" sldId="323"/>
            <ac:spMk id="18" creationId="{0FB9EA40-B373-7133-9C1E-62BDD01E0096}"/>
          </ac:spMkLst>
        </pc:spChg>
        <pc:spChg chg="del">
          <ac:chgData name="Fabian Fleischer" userId="ebb014c387c80d2b" providerId="LiveId" clId="{25F46E7F-F3DD-4D26-8D24-2E421017B5C2}" dt="2023-01-12T19:24:16.805" v="3031" actId="478"/>
          <ac:spMkLst>
            <pc:docMk/>
            <pc:sldMk cId="2137307127" sldId="323"/>
            <ac:spMk id="20" creationId="{4213606D-9258-4E5D-FD59-D55601C3C4F7}"/>
          </ac:spMkLst>
        </pc:spChg>
        <pc:spChg chg="mod">
          <ac:chgData name="Fabian Fleischer" userId="ebb014c387c80d2b" providerId="LiveId" clId="{25F46E7F-F3DD-4D26-8D24-2E421017B5C2}" dt="2023-01-12T19:24:23.691" v="3060" actId="1036"/>
          <ac:spMkLst>
            <pc:docMk/>
            <pc:sldMk cId="2137307127" sldId="323"/>
            <ac:spMk id="21" creationId="{EB6F868A-0905-4122-BBE2-834A12C64E9E}"/>
          </ac:spMkLst>
        </pc:spChg>
        <pc:spChg chg="mod">
          <ac:chgData name="Fabian Fleischer" userId="ebb014c387c80d2b" providerId="LiveId" clId="{25F46E7F-F3DD-4D26-8D24-2E421017B5C2}" dt="2023-01-12T19:24:34.252" v="3064"/>
          <ac:spMkLst>
            <pc:docMk/>
            <pc:sldMk cId="2137307127" sldId="323"/>
            <ac:spMk id="26" creationId="{9C774870-F5AD-8F2F-781C-308AEE6F2F73}"/>
          </ac:spMkLst>
        </pc:spChg>
        <pc:spChg chg="del">
          <ac:chgData name="Fabian Fleischer" userId="ebb014c387c80d2b" providerId="LiveId" clId="{25F46E7F-F3DD-4D26-8D24-2E421017B5C2}" dt="2023-01-12T19:24:17.990" v="3032" actId="478"/>
          <ac:spMkLst>
            <pc:docMk/>
            <pc:sldMk cId="2137307127" sldId="323"/>
            <ac:spMk id="27" creationId="{299D94A2-4F7E-A97A-87CA-D77DBE04588C}"/>
          </ac:spMkLst>
        </pc:spChg>
        <pc:cxnChg chg="mod">
          <ac:chgData name="Fabian Fleischer" userId="ebb014c387c80d2b" providerId="LiveId" clId="{25F46E7F-F3DD-4D26-8D24-2E421017B5C2}" dt="2023-01-12T19:24:15.032" v="3030" actId="14100"/>
          <ac:cxnSpMkLst>
            <pc:docMk/>
            <pc:sldMk cId="2137307127" sldId="323"/>
            <ac:cxnSpMk id="11" creationId="{30C0B004-1128-CA74-E8F1-45E6D51D7796}"/>
          </ac:cxnSpMkLst>
        </pc:cxnChg>
      </pc:sldChg>
      <pc:sldChg chg="modSp add mod">
        <pc:chgData name="Fabian Fleischer" userId="ebb014c387c80d2b" providerId="LiveId" clId="{25F46E7F-F3DD-4D26-8D24-2E421017B5C2}" dt="2023-01-13T10:16:31.430" v="3267" actId="1076"/>
        <pc:sldMkLst>
          <pc:docMk/>
          <pc:sldMk cId="2067806569" sldId="324"/>
        </pc:sldMkLst>
        <pc:spChg chg="mod">
          <ac:chgData name="Fabian Fleischer" userId="ebb014c387c80d2b" providerId="LiveId" clId="{25F46E7F-F3DD-4D26-8D24-2E421017B5C2}" dt="2023-01-13T10:15:30.109" v="3184" actId="207"/>
          <ac:spMkLst>
            <pc:docMk/>
            <pc:sldMk cId="2067806569" sldId="324"/>
            <ac:spMk id="12" creationId="{99CCAA74-85EB-DC83-2F6E-77E6DC88F4AB}"/>
          </ac:spMkLst>
        </pc:spChg>
        <pc:spChg chg="mod">
          <ac:chgData name="Fabian Fleischer" userId="ebb014c387c80d2b" providerId="LiveId" clId="{25F46E7F-F3DD-4D26-8D24-2E421017B5C2}" dt="2023-01-13T10:15:24.727" v="3182" actId="207"/>
          <ac:spMkLst>
            <pc:docMk/>
            <pc:sldMk cId="2067806569" sldId="324"/>
            <ac:spMk id="13" creationId="{5B5AF6F6-543F-14D7-057A-7F338494C975}"/>
          </ac:spMkLst>
        </pc:spChg>
        <pc:spChg chg="mod">
          <ac:chgData name="Fabian Fleischer" userId="ebb014c387c80d2b" providerId="LiveId" clId="{25F46E7F-F3DD-4D26-8D24-2E421017B5C2}" dt="2023-01-13T10:16:31.430" v="3267" actId="1076"/>
          <ac:spMkLst>
            <pc:docMk/>
            <pc:sldMk cId="2067806569" sldId="324"/>
            <ac:spMk id="14" creationId="{430C1EC8-4EE1-C0D1-DC5A-F8ACA0D32B07}"/>
          </ac:spMkLst>
        </pc:spChg>
        <pc:picChg chg="mod">
          <ac:chgData name="Fabian Fleischer" userId="ebb014c387c80d2b" providerId="LiveId" clId="{25F46E7F-F3DD-4D26-8D24-2E421017B5C2}" dt="2023-01-13T10:15:20.688" v="3181" actId="207"/>
          <ac:picMkLst>
            <pc:docMk/>
            <pc:sldMk cId="2067806569" sldId="324"/>
            <ac:picMk id="8" creationId="{2BE10BF8-2254-04E4-3B1C-D7FF98AAB0D2}"/>
          </ac:picMkLst>
        </pc:picChg>
        <pc:picChg chg="mod">
          <ac:chgData name="Fabian Fleischer" userId="ebb014c387c80d2b" providerId="LiveId" clId="{25F46E7F-F3DD-4D26-8D24-2E421017B5C2}" dt="2023-01-13T10:15:02.847" v="3179" actId="207"/>
          <ac:picMkLst>
            <pc:docMk/>
            <pc:sldMk cId="2067806569" sldId="324"/>
            <ac:picMk id="10" creationId="{505652E3-6E75-89E2-A554-54868FE4F948}"/>
          </ac:picMkLst>
        </pc:picChg>
      </pc:sldChg>
      <pc:sldChg chg="delSp modSp add mod">
        <pc:chgData name="Fabian Fleischer" userId="ebb014c387c80d2b" providerId="LiveId" clId="{25F46E7F-F3DD-4D26-8D24-2E421017B5C2}" dt="2023-01-13T10:17:30.631" v="3288" actId="1076"/>
        <pc:sldMkLst>
          <pc:docMk/>
          <pc:sldMk cId="3948322446" sldId="325"/>
        </pc:sldMkLst>
        <pc:spChg chg="mod">
          <ac:chgData name="Fabian Fleischer" userId="ebb014c387c80d2b" providerId="LiveId" clId="{25F46E7F-F3DD-4D26-8D24-2E421017B5C2}" dt="2023-01-13T10:17:30.631" v="3288" actId="1076"/>
          <ac:spMkLst>
            <pc:docMk/>
            <pc:sldMk cId="3948322446" sldId="325"/>
            <ac:spMk id="5" creationId="{4B9C0158-F928-5149-483B-FC1268F45497}"/>
          </ac:spMkLst>
        </pc:spChg>
        <pc:spChg chg="del">
          <ac:chgData name="Fabian Fleischer" userId="ebb014c387c80d2b" providerId="LiveId" clId="{25F46E7F-F3DD-4D26-8D24-2E421017B5C2}" dt="2023-01-13T10:17:10.411" v="3284" actId="478"/>
          <ac:spMkLst>
            <pc:docMk/>
            <pc:sldMk cId="3948322446" sldId="325"/>
            <ac:spMk id="12" creationId="{99CCAA74-85EB-DC83-2F6E-77E6DC88F4AB}"/>
          </ac:spMkLst>
        </pc:spChg>
        <pc:spChg chg="del">
          <ac:chgData name="Fabian Fleischer" userId="ebb014c387c80d2b" providerId="LiveId" clId="{25F46E7F-F3DD-4D26-8D24-2E421017B5C2}" dt="2023-01-13T10:17:10.411" v="3284" actId="478"/>
          <ac:spMkLst>
            <pc:docMk/>
            <pc:sldMk cId="3948322446" sldId="325"/>
            <ac:spMk id="13" creationId="{5B5AF6F6-543F-14D7-057A-7F338494C975}"/>
          </ac:spMkLst>
        </pc:spChg>
        <pc:spChg chg="del">
          <ac:chgData name="Fabian Fleischer" userId="ebb014c387c80d2b" providerId="LiveId" clId="{25F46E7F-F3DD-4D26-8D24-2E421017B5C2}" dt="2023-01-13T10:17:10.411" v="3284" actId="478"/>
          <ac:spMkLst>
            <pc:docMk/>
            <pc:sldMk cId="3948322446" sldId="325"/>
            <ac:spMk id="14" creationId="{430C1EC8-4EE1-C0D1-DC5A-F8ACA0D32B07}"/>
          </ac:spMkLst>
        </pc:spChg>
        <pc:picChg chg="del">
          <ac:chgData name="Fabian Fleischer" userId="ebb014c387c80d2b" providerId="LiveId" clId="{25F46E7F-F3DD-4D26-8D24-2E421017B5C2}" dt="2023-01-13T10:17:10.411" v="3284" actId="478"/>
          <ac:picMkLst>
            <pc:docMk/>
            <pc:sldMk cId="3948322446" sldId="325"/>
            <ac:picMk id="8" creationId="{2BE10BF8-2254-04E4-3B1C-D7FF98AAB0D2}"/>
          </ac:picMkLst>
        </pc:picChg>
        <pc:picChg chg="del">
          <ac:chgData name="Fabian Fleischer" userId="ebb014c387c80d2b" providerId="LiveId" clId="{25F46E7F-F3DD-4D26-8D24-2E421017B5C2}" dt="2023-01-13T10:17:10.411" v="3284" actId="478"/>
          <ac:picMkLst>
            <pc:docMk/>
            <pc:sldMk cId="3948322446" sldId="325"/>
            <ac:picMk id="10" creationId="{505652E3-6E75-89E2-A554-54868FE4F948}"/>
          </ac:picMkLst>
        </pc:picChg>
      </pc:sldChg>
    </pc:docChg>
  </pc:docChgLst>
  <pc:docChgLst>
    <pc:chgData name="Fabian Fleischer" userId="ebb014c387c80d2b" providerId="LiveId" clId="{E34E57B2-60F5-412C-97EB-1BF96F1FC284}"/>
    <pc:docChg chg="undo redo custSel delSld modSld sldOrd addSection delSection modSection">
      <pc:chgData name="Fabian Fleischer" userId="ebb014c387c80d2b" providerId="LiveId" clId="{E34E57B2-60F5-412C-97EB-1BF96F1FC284}" dt="2023-01-16T14:30:19.645" v="187" actId="1076"/>
      <pc:docMkLst>
        <pc:docMk/>
      </pc:docMkLst>
      <pc:sldChg chg="modSp mod">
        <pc:chgData name="Fabian Fleischer" userId="ebb014c387c80d2b" providerId="LiveId" clId="{E34E57B2-60F5-412C-97EB-1BF96F1FC284}" dt="2023-01-16T11:49:38.096" v="84" actId="20577"/>
        <pc:sldMkLst>
          <pc:docMk/>
          <pc:sldMk cId="3866552270" sldId="275"/>
        </pc:sldMkLst>
        <pc:spChg chg="mod">
          <ac:chgData name="Fabian Fleischer" userId="ebb014c387c80d2b" providerId="LiveId" clId="{E34E57B2-60F5-412C-97EB-1BF96F1FC284}" dt="2023-01-16T11:47:16.011" v="56" actId="1076"/>
          <ac:spMkLst>
            <pc:docMk/>
            <pc:sldMk cId="3866552270" sldId="275"/>
            <ac:spMk id="13" creationId="{37695E4C-83B6-2308-ADC6-59705CD823BC}"/>
          </ac:spMkLst>
        </pc:spChg>
        <pc:spChg chg="mod">
          <ac:chgData name="Fabian Fleischer" userId="ebb014c387c80d2b" providerId="LiveId" clId="{E34E57B2-60F5-412C-97EB-1BF96F1FC284}" dt="2023-01-16T11:49:38.096" v="84" actId="20577"/>
          <ac:spMkLst>
            <pc:docMk/>
            <pc:sldMk cId="3866552270" sldId="275"/>
            <ac:spMk id="28" creationId="{BF7200AA-8B6E-72C3-92D2-2CF1FE177BCE}"/>
          </ac:spMkLst>
        </pc:spChg>
      </pc:sldChg>
      <pc:sldChg chg="modSp mod">
        <pc:chgData name="Fabian Fleischer" userId="ebb014c387c80d2b" providerId="LiveId" clId="{E34E57B2-60F5-412C-97EB-1BF96F1FC284}" dt="2023-01-16T11:47:07.197" v="55" actId="1076"/>
        <pc:sldMkLst>
          <pc:docMk/>
          <pc:sldMk cId="1929784596" sldId="276"/>
        </pc:sldMkLst>
        <pc:spChg chg="mod">
          <ac:chgData name="Fabian Fleischer" userId="ebb014c387c80d2b" providerId="LiveId" clId="{E34E57B2-60F5-412C-97EB-1BF96F1FC284}" dt="2023-01-16T11:47:07.197" v="55" actId="1076"/>
          <ac:spMkLst>
            <pc:docMk/>
            <pc:sldMk cId="1929784596" sldId="276"/>
            <ac:spMk id="13" creationId="{37695E4C-83B6-2308-ADC6-59705CD823BC}"/>
          </ac:spMkLst>
        </pc:spChg>
      </pc:sldChg>
      <pc:sldChg chg="modSp mod">
        <pc:chgData name="Fabian Fleischer" userId="ebb014c387c80d2b" providerId="LiveId" clId="{E34E57B2-60F5-412C-97EB-1BF96F1FC284}" dt="2023-01-16T11:47:22.665" v="57" actId="1076"/>
        <pc:sldMkLst>
          <pc:docMk/>
          <pc:sldMk cId="3748436689" sldId="277"/>
        </pc:sldMkLst>
        <pc:spChg chg="mod">
          <ac:chgData name="Fabian Fleischer" userId="ebb014c387c80d2b" providerId="LiveId" clId="{E34E57B2-60F5-412C-97EB-1BF96F1FC284}" dt="2023-01-16T11:47:22.665" v="57" actId="1076"/>
          <ac:spMkLst>
            <pc:docMk/>
            <pc:sldMk cId="3748436689" sldId="277"/>
            <ac:spMk id="13" creationId="{37695E4C-83B6-2308-ADC6-59705CD823BC}"/>
          </ac:spMkLst>
        </pc:spChg>
      </pc:sldChg>
      <pc:sldChg chg="modSp mod">
        <pc:chgData name="Fabian Fleischer" userId="ebb014c387c80d2b" providerId="LiveId" clId="{E34E57B2-60F5-412C-97EB-1BF96F1FC284}" dt="2023-01-16T11:47:50.889" v="62" actId="1076"/>
        <pc:sldMkLst>
          <pc:docMk/>
          <pc:sldMk cId="3448948158" sldId="278"/>
        </pc:sldMkLst>
        <pc:spChg chg="mod">
          <ac:chgData name="Fabian Fleischer" userId="ebb014c387c80d2b" providerId="LiveId" clId="{E34E57B2-60F5-412C-97EB-1BF96F1FC284}" dt="2023-01-16T11:47:50.889" v="62" actId="1076"/>
          <ac:spMkLst>
            <pc:docMk/>
            <pc:sldMk cId="3448948158" sldId="278"/>
            <ac:spMk id="13" creationId="{37695E4C-83B6-2308-ADC6-59705CD823BC}"/>
          </ac:spMkLst>
        </pc:spChg>
        <pc:grpChg chg="mod">
          <ac:chgData name="Fabian Fleischer" userId="ebb014c387c80d2b" providerId="LiveId" clId="{E34E57B2-60F5-412C-97EB-1BF96F1FC284}" dt="2023-01-16T11:47:44.676" v="61" actId="1076"/>
          <ac:grpSpMkLst>
            <pc:docMk/>
            <pc:sldMk cId="3448948158" sldId="278"/>
            <ac:grpSpMk id="26" creationId="{213D3140-3BE2-CABF-082F-A5482406652B}"/>
          </ac:grpSpMkLst>
        </pc:grpChg>
      </pc:sldChg>
      <pc:sldChg chg="modSp mod">
        <pc:chgData name="Fabian Fleischer" userId="ebb014c387c80d2b" providerId="LiveId" clId="{E34E57B2-60F5-412C-97EB-1BF96F1FC284}" dt="2023-01-16T11:47:58.636" v="63" actId="1076"/>
        <pc:sldMkLst>
          <pc:docMk/>
          <pc:sldMk cId="1744435435" sldId="279"/>
        </pc:sldMkLst>
        <pc:spChg chg="mod">
          <ac:chgData name="Fabian Fleischer" userId="ebb014c387c80d2b" providerId="LiveId" clId="{E34E57B2-60F5-412C-97EB-1BF96F1FC284}" dt="2023-01-16T11:47:58.636" v="63" actId="1076"/>
          <ac:spMkLst>
            <pc:docMk/>
            <pc:sldMk cId="1744435435" sldId="279"/>
            <ac:spMk id="13" creationId="{37695E4C-83B6-2308-ADC6-59705CD823BC}"/>
          </ac:spMkLst>
        </pc:spChg>
      </pc:sldChg>
      <pc:sldChg chg="modSp mod">
        <pc:chgData name="Fabian Fleischer" userId="ebb014c387c80d2b" providerId="LiveId" clId="{E34E57B2-60F5-412C-97EB-1BF96F1FC284}" dt="2023-01-16T11:45:30.026" v="52" actId="20577"/>
        <pc:sldMkLst>
          <pc:docMk/>
          <pc:sldMk cId="3394009027" sldId="280"/>
        </pc:sldMkLst>
        <pc:spChg chg="mod">
          <ac:chgData name="Fabian Fleischer" userId="ebb014c387c80d2b" providerId="LiveId" clId="{E34E57B2-60F5-412C-97EB-1BF96F1FC284}" dt="2023-01-16T11:45:30.026" v="52" actId="20577"/>
          <ac:spMkLst>
            <pc:docMk/>
            <pc:sldMk cId="3394009027" sldId="280"/>
            <ac:spMk id="3" creationId="{0E05952E-D452-9AA1-A43F-CCA65182A7EC}"/>
          </ac:spMkLst>
        </pc:spChg>
      </pc:sldChg>
      <pc:sldChg chg="modSp mod">
        <pc:chgData name="Fabian Fleischer" userId="ebb014c387c80d2b" providerId="LiveId" clId="{E34E57B2-60F5-412C-97EB-1BF96F1FC284}" dt="2023-01-16T11:45:13.302" v="50" actId="1076"/>
        <pc:sldMkLst>
          <pc:docMk/>
          <pc:sldMk cId="1540818385" sldId="281"/>
        </pc:sldMkLst>
        <pc:spChg chg="mod">
          <ac:chgData name="Fabian Fleischer" userId="ebb014c387c80d2b" providerId="LiveId" clId="{E34E57B2-60F5-412C-97EB-1BF96F1FC284}" dt="2023-01-16T11:45:13.302" v="50" actId="1076"/>
          <ac:spMkLst>
            <pc:docMk/>
            <pc:sldMk cId="1540818385" sldId="281"/>
            <ac:spMk id="21" creationId="{DACD92FC-E682-587E-9F18-1D2B27305400}"/>
          </ac:spMkLst>
        </pc:spChg>
      </pc:sldChg>
      <pc:sldChg chg="modSp mod">
        <pc:chgData name="Fabian Fleischer" userId="ebb014c387c80d2b" providerId="LiveId" clId="{E34E57B2-60F5-412C-97EB-1BF96F1FC284}" dt="2023-01-16T11:45:23.597" v="51" actId="20577"/>
        <pc:sldMkLst>
          <pc:docMk/>
          <pc:sldMk cId="248384095" sldId="286"/>
        </pc:sldMkLst>
        <pc:spChg chg="mod">
          <ac:chgData name="Fabian Fleischer" userId="ebb014c387c80d2b" providerId="LiveId" clId="{E34E57B2-60F5-412C-97EB-1BF96F1FC284}" dt="2023-01-16T11:45:23.597" v="51" actId="20577"/>
          <ac:spMkLst>
            <pc:docMk/>
            <pc:sldMk cId="248384095" sldId="286"/>
            <ac:spMk id="2" creationId="{5CCC7550-9DC0-CEE5-0FA4-640C2C150285}"/>
          </ac:spMkLst>
        </pc:spChg>
      </pc:sldChg>
      <pc:sldChg chg="del">
        <pc:chgData name="Fabian Fleischer" userId="ebb014c387c80d2b" providerId="LiveId" clId="{E34E57B2-60F5-412C-97EB-1BF96F1FC284}" dt="2023-01-16T11:35:27.411" v="2" actId="2696"/>
        <pc:sldMkLst>
          <pc:docMk/>
          <pc:sldMk cId="4100423687" sldId="290"/>
        </pc:sldMkLst>
      </pc:sldChg>
      <pc:sldChg chg="addSp delSp modSp mod">
        <pc:chgData name="Fabian Fleischer" userId="ebb014c387c80d2b" providerId="LiveId" clId="{E34E57B2-60F5-412C-97EB-1BF96F1FC284}" dt="2023-01-16T12:39:08.925" v="159" actId="20577"/>
        <pc:sldMkLst>
          <pc:docMk/>
          <pc:sldMk cId="2749518976" sldId="291"/>
        </pc:sldMkLst>
        <pc:spChg chg="mod">
          <ac:chgData name="Fabian Fleischer" userId="ebb014c387c80d2b" providerId="LiveId" clId="{E34E57B2-60F5-412C-97EB-1BF96F1FC284}" dt="2023-01-16T12:37:50.516" v="136" actId="1076"/>
          <ac:spMkLst>
            <pc:docMk/>
            <pc:sldMk cId="2749518976" sldId="291"/>
            <ac:spMk id="3" creationId="{229F5F00-2700-2ABC-BEDD-B70E2504FF31}"/>
          </ac:spMkLst>
        </pc:spChg>
        <pc:spChg chg="mod">
          <ac:chgData name="Fabian Fleischer" userId="ebb014c387c80d2b" providerId="LiveId" clId="{E34E57B2-60F5-412C-97EB-1BF96F1FC284}" dt="2023-01-16T12:37:50.516" v="136" actId="1076"/>
          <ac:spMkLst>
            <pc:docMk/>
            <pc:sldMk cId="2749518976" sldId="291"/>
            <ac:spMk id="6" creationId="{16E85C52-D19A-46A1-06B0-839D6D6C8C22}"/>
          </ac:spMkLst>
        </pc:spChg>
        <pc:spChg chg="mod">
          <ac:chgData name="Fabian Fleischer" userId="ebb014c387c80d2b" providerId="LiveId" clId="{E34E57B2-60F5-412C-97EB-1BF96F1FC284}" dt="2023-01-16T12:37:50.516" v="136" actId="1076"/>
          <ac:spMkLst>
            <pc:docMk/>
            <pc:sldMk cId="2749518976" sldId="291"/>
            <ac:spMk id="7" creationId="{D8171603-E1DB-CD91-5FE6-FF9E574525D1}"/>
          </ac:spMkLst>
        </pc:spChg>
        <pc:spChg chg="mod">
          <ac:chgData name="Fabian Fleischer" userId="ebb014c387c80d2b" providerId="LiveId" clId="{E34E57B2-60F5-412C-97EB-1BF96F1FC284}" dt="2023-01-16T12:37:50.516" v="136" actId="1076"/>
          <ac:spMkLst>
            <pc:docMk/>
            <pc:sldMk cId="2749518976" sldId="291"/>
            <ac:spMk id="8" creationId="{87DF52B9-0DB4-6F66-7A0F-25855D56D57F}"/>
          </ac:spMkLst>
        </pc:spChg>
        <pc:spChg chg="mod">
          <ac:chgData name="Fabian Fleischer" userId="ebb014c387c80d2b" providerId="LiveId" clId="{E34E57B2-60F5-412C-97EB-1BF96F1FC284}" dt="2023-01-16T12:37:50.516" v="136" actId="1076"/>
          <ac:spMkLst>
            <pc:docMk/>
            <pc:sldMk cId="2749518976" sldId="291"/>
            <ac:spMk id="10" creationId="{F3A77118-0A3F-E1DF-FC3A-6692BA673ABA}"/>
          </ac:spMkLst>
        </pc:spChg>
        <pc:spChg chg="mod">
          <ac:chgData name="Fabian Fleischer" userId="ebb014c387c80d2b" providerId="LiveId" clId="{E34E57B2-60F5-412C-97EB-1BF96F1FC284}" dt="2023-01-16T12:37:50.516" v="136" actId="1076"/>
          <ac:spMkLst>
            <pc:docMk/>
            <pc:sldMk cId="2749518976" sldId="291"/>
            <ac:spMk id="11" creationId="{074892C4-56CE-7B53-471E-227D78BC908E}"/>
          </ac:spMkLst>
        </pc:spChg>
        <pc:spChg chg="mod">
          <ac:chgData name="Fabian Fleischer" userId="ebb014c387c80d2b" providerId="LiveId" clId="{E34E57B2-60F5-412C-97EB-1BF96F1FC284}" dt="2023-01-16T12:39:08.925" v="159" actId="20577"/>
          <ac:spMkLst>
            <pc:docMk/>
            <pc:sldMk cId="2749518976" sldId="291"/>
            <ac:spMk id="12" creationId="{F2551201-2F9A-D941-B948-938063BFE414}"/>
          </ac:spMkLst>
        </pc:spChg>
        <pc:spChg chg="add mod">
          <ac:chgData name="Fabian Fleischer" userId="ebb014c387c80d2b" providerId="LiveId" clId="{E34E57B2-60F5-412C-97EB-1BF96F1FC284}" dt="2023-01-16T12:37:50.516" v="136" actId="1076"/>
          <ac:spMkLst>
            <pc:docMk/>
            <pc:sldMk cId="2749518976" sldId="291"/>
            <ac:spMk id="13" creationId="{8CF3C240-C4A5-A9E2-A3F8-81EBB0090CC8}"/>
          </ac:spMkLst>
        </pc:spChg>
        <pc:spChg chg="mod">
          <ac:chgData name="Fabian Fleischer" userId="ebb014c387c80d2b" providerId="LiveId" clId="{E34E57B2-60F5-412C-97EB-1BF96F1FC284}" dt="2023-01-16T12:37:50.516" v="136" actId="1076"/>
          <ac:spMkLst>
            <pc:docMk/>
            <pc:sldMk cId="2749518976" sldId="291"/>
            <ac:spMk id="14" creationId="{ADDB7625-0185-D264-E1AE-6713A6E0424F}"/>
          </ac:spMkLst>
        </pc:spChg>
        <pc:spChg chg="mod">
          <ac:chgData name="Fabian Fleischer" userId="ebb014c387c80d2b" providerId="LiveId" clId="{E34E57B2-60F5-412C-97EB-1BF96F1FC284}" dt="2023-01-16T12:38:19.243" v="137" actId="1076"/>
          <ac:spMkLst>
            <pc:docMk/>
            <pc:sldMk cId="2749518976" sldId="291"/>
            <ac:spMk id="16" creationId="{717F3CFC-E7C1-055E-84F1-B052FCEA83D7}"/>
          </ac:spMkLst>
        </pc:spChg>
        <pc:spChg chg="mod">
          <ac:chgData name="Fabian Fleischer" userId="ebb014c387c80d2b" providerId="LiveId" clId="{E34E57B2-60F5-412C-97EB-1BF96F1FC284}" dt="2023-01-16T12:38:19.243" v="137" actId="1076"/>
          <ac:spMkLst>
            <pc:docMk/>
            <pc:sldMk cId="2749518976" sldId="291"/>
            <ac:spMk id="17" creationId="{8D9A04FF-4F8D-BC8E-4966-C0D3A7D234C5}"/>
          </ac:spMkLst>
        </pc:spChg>
        <pc:spChg chg="mod">
          <ac:chgData name="Fabian Fleischer" userId="ebb014c387c80d2b" providerId="LiveId" clId="{E34E57B2-60F5-412C-97EB-1BF96F1FC284}" dt="2023-01-16T12:38:19.243" v="137" actId="1076"/>
          <ac:spMkLst>
            <pc:docMk/>
            <pc:sldMk cId="2749518976" sldId="291"/>
            <ac:spMk id="18" creationId="{D79E5912-8073-4C6F-43A4-0696AEF0013C}"/>
          </ac:spMkLst>
        </pc:spChg>
        <pc:spChg chg="mod">
          <ac:chgData name="Fabian Fleischer" userId="ebb014c387c80d2b" providerId="LiveId" clId="{E34E57B2-60F5-412C-97EB-1BF96F1FC284}" dt="2023-01-16T12:38:19.243" v="137" actId="1076"/>
          <ac:spMkLst>
            <pc:docMk/>
            <pc:sldMk cId="2749518976" sldId="291"/>
            <ac:spMk id="19" creationId="{C8CD967E-CB0D-20BF-2631-ABA4DCF45F60}"/>
          </ac:spMkLst>
        </pc:spChg>
        <pc:spChg chg="mod">
          <ac:chgData name="Fabian Fleischer" userId="ebb014c387c80d2b" providerId="LiveId" clId="{E34E57B2-60F5-412C-97EB-1BF96F1FC284}" dt="2023-01-16T12:38:19.243" v="137" actId="1076"/>
          <ac:spMkLst>
            <pc:docMk/>
            <pc:sldMk cId="2749518976" sldId="291"/>
            <ac:spMk id="20" creationId="{DA5DC67B-0CFE-876F-E9D4-EA1C81EF45E0}"/>
          </ac:spMkLst>
        </pc:spChg>
        <pc:spChg chg="mod">
          <ac:chgData name="Fabian Fleischer" userId="ebb014c387c80d2b" providerId="LiveId" clId="{E34E57B2-60F5-412C-97EB-1BF96F1FC284}" dt="2023-01-16T12:38:19.243" v="137" actId="1076"/>
          <ac:spMkLst>
            <pc:docMk/>
            <pc:sldMk cId="2749518976" sldId="291"/>
            <ac:spMk id="21" creationId="{C7B5CA89-D400-9C93-FC26-56156208153E}"/>
          </ac:spMkLst>
        </pc:spChg>
        <pc:spChg chg="mod">
          <ac:chgData name="Fabian Fleischer" userId="ebb014c387c80d2b" providerId="LiveId" clId="{E34E57B2-60F5-412C-97EB-1BF96F1FC284}" dt="2023-01-16T12:38:19.243" v="137" actId="1076"/>
          <ac:spMkLst>
            <pc:docMk/>
            <pc:sldMk cId="2749518976" sldId="291"/>
            <ac:spMk id="22" creationId="{2E7083C3-CED5-4A11-EB41-61B9624D3D78}"/>
          </ac:spMkLst>
        </pc:spChg>
        <pc:spChg chg="add del mod">
          <ac:chgData name="Fabian Fleischer" userId="ebb014c387c80d2b" providerId="LiveId" clId="{E34E57B2-60F5-412C-97EB-1BF96F1FC284}" dt="2023-01-16T11:40:54.094" v="31"/>
          <ac:spMkLst>
            <pc:docMk/>
            <pc:sldMk cId="2749518976" sldId="291"/>
            <ac:spMk id="24" creationId="{E9560E50-767D-6910-6260-7BBED32DC494}"/>
          </ac:spMkLst>
        </pc:spChg>
        <pc:spChg chg="add mod">
          <ac:chgData name="Fabian Fleischer" userId="ebb014c387c80d2b" providerId="LiveId" clId="{E34E57B2-60F5-412C-97EB-1BF96F1FC284}" dt="2023-01-16T12:38:19.243" v="137" actId="1076"/>
          <ac:spMkLst>
            <pc:docMk/>
            <pc:sldMk cId="2749518976" sldId="291"/>
            <ac:spMk id="25" creationId="{96026862-772D-B734-D3CA-FC97C526401B}"/>
          </ac:spMkLst>
        </pc:spChg>
        <pc:graphicFrameChg chg="mod">
          <ac:chgData name="Fabian Fleischer" userId="ebb014c387c80d2b" providerId="LiveId" clId="{E34E57B2-60F5-412C-97EB-1BF96F1FC284}" dt="2023-01-16T12:37:50.516" v="136" actId="1076"/>
          <ac:graphicFrameMkLst>
            <pc:docMk/>
            <pc:sldMk cId="2749518976" sldId="291"/>
            <ac:graphicFrameMk id="2" creationId="{A2C07283-90CB-243D-EDA9-6EDB1E2EADF4}"/>
          </ac:graphicFrameMkLst>
        </pc:graphicFrameChg>
        <pc:graphicFrameChg chg="mod">
          <ac:chgData name="Fabian Fleischer" userId="ebb014c387c80d2b" providerId="LiveId" clId="{E34E57B2-60F5-412C-97EB-1BF96F1FC284}" dt="2023-01-16T12:38:19.243" v="137" actId="1076"/>
          <ac:graphicFrameMkLst>
            <pc:docMk/>
            <pc:sldMk cId="2749518976" sldId="291"/>
            <ac:graphicFrameMk id="15" creationId="{FAD46280-BD14-2C67-7849-A8C65C01D26D}"/>
          </ac:graphicFrameMkLst>
        </pc:graphicFrameChg>
      </pc:sldChg>
      <pc:sldChg chg="modSp mod">
        <pc:chgData name="Fabian Fleischer" userId="ebb014c387c80d2b" providerId="LiveId" clId="{E34E57B2-60F5-412C-97EB-1BF96F1FC284}" dt="2023-01-16T11:44:55.353" v="48" actId="20577"/>
        <pc:sldMkLst>
          <pc:docMk/>
          <pc:sldMk cId="4247744107" sldId="293"/>
        </pc:sldMkLst>
        <pc:spChg chg="mod">
          <ac:chgData name="Fabian Fleischer" userId="ebb014c387c80d2b" providerId="LiveId" clId="{E34E57B2-60F5-412C-97EB-1BF96F1FC284}" dt="2023-01-16T11:44:55.353" v="48" actId="20577"/>
          <ac:spMkLst>
            <pc:docMk/>
            <pc:sldMk cId="4247744107" sldId="293"/>
            <ac:spMk id="21" creationId="{DACD92FC-E682-587E-9F18-1D2B27305400}"/>
          </ac:spMkLst>
        </pc:spChg>
      </pc:sldChg>
      <pc:sldChg chg="modSp mod">
        <pc:chgData name="Fabian Fleischer" userId="ebb014c387c80d2b" providerId="LiveId" clId="{E34E57B2-60F5-412C-97EB-1BF96F1FC284}" dt="2023-01-16T11:44:50.042" v="47" actId="20577"/>
        <pc:sldMkLst>
          <pc:docMk/>
          <pc:sldMk cId="251463535" sldId="294"/>
        </pc:sldMkLst>
        <pc:spChg chg="mod">
          <ac:chgData name="Fabian Fleischer" userId="ebb014c387c80d2b" providerId="LiveId" clId="{E34E57B2-60F5-412C-97EB-1BF96F1FC284}" dt="2023-01-16T11:44:50.042" v="47" actId="20577"/>
          <ac:spMkLst>
            <pc:docMk/>
            <pc:sldMk cId="251463535" sldId="294"/>
            <ac:spMk id="21" creationId="{DACD92FC-E682-587E-9F18-1D2B27305400}"/>
          </ac:spMkLst>
        </pc:spChg>
      </pc:sldChg>
      <pc:sldChg chg="modSp mod ord">
        <pc:chgData name="Fabian Fleischer" userId="ebb014c387c80d2b" providerId="LiveId" clId="{E34E57B2-60F5-412C-97EB-1BF96F1FC284}" dt="2023-01-16T12:46:03.700" v="180" actId="20577"/>
        <pc:sldMkLst>
          <pc:docMk/>
          <pc:sldMk cId="4293871182" sldId="296"/>
        </pc:sldMkLst>
        <pc:spChg chg="mod">
          <ac:chgData name="Fabian Fleischer" userId="ebb014c387c80d2b" providerId="LiveId" clId="{E34E57B2-60F5-412C-97EB-1BF96F1FC284}" dt="2023-01-16T12:46:03.700" v="180" actId="20577"/>
          <ac:spMkLst>
            <pc:docMk/>
            <pc:sldMk cId="4293871182" sldId="296"/>
            <ac:spMk id="26" creationId="{26A76A08-1B35-77C3-9E6E-93058CFA3D82}"/>
          </ac:spMkLst>
        </pc:spChg>
      </pc:sldChg>
      <pc:sldChg chg="modSp mod">
        <pc:chgData name="Fabian Fleischer" userId="ebb014c387c80d2b" providerId="LiveId" clId="{E34E57B2-60F5-412C-97EB-1BF96F1FC284}" dt="2023-01-16T12:21:59.765" v="120" actId="20577"/>
        <pc:sldMkLst>
          <pc:docMk/>
          <pc:sldMk cId="3743831904" sldId="298"/>
        </pc:sldMkLst>
        <pc:spChg chg="mod">
          <ac:chgData name="Fabian Fleischer" userId="ebb014c387c80d2b" providerId="LiveId" clId="{E34E57B2-60F5-412C-97EB-1BF96F1FC284}" dt="2023-01-16T12:21:59.765" v="120" actId="20577"/>
          <ac:spMkLst>
            <pc:docMk/>
            <pc:sldMk cId="3743831904" sldId="298"/>
            <ac:spMk id="6" creationId="{CD5EC9AB-B021-6F79-2734-70822DB35C8E}"/>
          </ac:spMkLst>
        </pc:spChg>
      </pc:sldChg>
      <pc:sldChg chg="modSp mod">
        <pc:chgData name="Fabian Fleischer" userId="ebb014c387c80d2b" providerId="LiveId" clId="{E34E57B2-60F5-412C-97EB-1BF96F1FC284}" dt="2023-01-16T12:22:20.515" v="130" actId="20577"/>
        <pc:sldMkLst>
          <pc:docMk/>
          <pc:sldMk cId="4173141462" sldId="299"/>
        </pc:sldMkLst>
        <pc:spChg chg="mod">
          <ac:chgData name="Fabian Fleischer" userId="ebb014c387c80d2b" providerId="LiveId" clId="{E34E57B2-60F5-412C-97EB-1BF96F1FC284}" dt="2023-01-16T12:22:20.515" v="130" actId="20577"/>
          <ac:spMkLst>
            <pc:docMk/>
            <pc:sldMk cId="4173141462" sldId="299"/>
            <ac:spMk id="6" creationId="{CD5EC9AB-B021-6F79-2734-70822DB35C8E}"/>
          </ac:spMkLst>
        </pc:spChg>
      </pc:sldChg>
      <pc:sldChg chg="modSp mod ord">
        <pc:chgData name="Fabian Fleischer" userId="ebb014c387c80d2b" providerId="LiveId" clId="{E34E57B2-60F5-412C-97EB-1BF96F1FC284}" dt="2023-01-16T12:22:09.502" v="126" actId="20577"/>
        <pc:sldMkLst>
          <pc:docMk/>
          <pc:sldMk cId="193967681" sldId="300"/>
        </pc:sldMkLst>
        <pc:spChg chg="mod">
          <ac:chgData name="Fabian Fleischer" userId="ebb014c387c80d2b" providerId="LiveId" clId="{E34E57B2-60F5-412C-97EB-1BF96F1FC284}" dt="2023-01-16T12:22:09.502" v="126" actId="20577"/>
          <ac:spMkLst>
            <pc:docMk/>
            <pc:sldMk cId="193967681" sldId="300"/>
            <ac:spMk id="6" creationId="{CD5EC9AB-B021-6F79-2734-70822DB35C8E}"/>
          </ac:spMkLst>
        </pc:spChg>
      </pc:sldChg>
      <pc:sldChg chg="modSp mod">
        <pc:chgData name="Fabian Fleischer" userId="ebb014c387c80d2b" providerId="LiveId" clId="{E34E57B2-60F5-412C-97EB-1BF96F1FC284}" dt="2023-01-16T12:23:04.956" v="134" actId="20577"/>
        <pc:sldMkLst>
          <pc:docMk/>
          <pc:sldMk cId="2297232324" sldId="301"/>
        </pc:sldMkLst>
        <pc:spChg chg="mod">
          <ac:chgData name="Fabian Fleischer" userId="ebb014c387c80d2b" providerId="LiveId" clId="{E34E57B2-60F5-412C-97EB-1BF96F1FC284}" dt="2023-01-16T12:23:04.956" v="134" actId="20577"/>
          <ac:spMkLst>
            <pc:docMk/>
            <pc:sldMk cId="2297232324" sldId="301"/>
            <ac:spMk id="6" creationId="{CD5EC9AB-B021-6F79-2734-70822DB35C8E}"/>
          </ac:spMkLst>
        </pc:spChg>
      </pc:sldChg>
      <pc:sldChg chg="modSp mod">
        <pc:chgData name="Fabian Fleischer" userId="ebb014c387c80d2b" providerId="LiveId" clId="{E34E57B2-60F5-412C-97EB-1BF96F1FC284}" dt="2023-01-16T11:36:17.883" v="7"/>
        <pc:sldMkLst>
          <pc:docMk/>
          <pc:sldMk cId="1069711824" sldId="314"/>
        </pc:sldMkLst>
        <pc:spChg chg="mod">
          <ac:chgData name="Fabian Fleischer" userId="ebb014c387c80d2b" providerId="LiveId" clId="{E34E57B2-60F5-412C-97EB-1BF96F1FC284}" dt="2023-01-16T11:36:17.883" v="7"/>
          <ac:spMkLst>
            <pc:docMk/>
            <pc:sldMk cId="1069711824" sldId="314"/>
            <ac:spMk id="28" creationId="{2F25FA54-F37B-ACF9-7471-D535F911E161}"/>
          </ac:spMkLst>
        </pc:spChg>
      </pc:sldChg>
      <pc:sldChg chg="modSp mod">
        <pc:chgData name="Fabian Fleischer" userId="ebb014c387c80d2b" providerId="LiveId" clId="{E34E57B2-60F5-412C-97EB-1BF96F1FC284}" dt="2023-01-16T11:36:42.333" v="10"/>
        <pc:sldMkLst>
          <pc:docMk/>
          <pc:sldMk cId="1213579940" sldId="316"/>
        </pc:sldMkLst>
        <pc:spChg chg="mod">
          <ac:chgData name="Fabian Fleischer" userId="ebb014c387c80d2b" providerId="LiveId" clId="{E34E57B2-60F5-412C-97EB-1BF96F1FC284}" dt="2023-01-16T11:36:42.333" v="10"/>
          <ac:spMkLst>
            <pc:docMk/>
            <pc:sldMk cId="1213579940" sldId="316"/>
            <ac:spMk id="27" creationId="{299D94A2-4F7E-A97A-87CA-D77DBE04588C}"/>
          </ac:spMkLst>
        </pc:spChg>
      </pc:sldChg>
      <pc:sldChg chg="modSp mod">
        <pc:chgData name="Fabian Fleischer" userId="ebb014c387c80d2b" providerId="LiveId" clId="{E34E57B2-60F5-412C-97EB-1BF96F1FC284}" dt="2023-01-16T13:08:51.351" v="184" actId="20577"/>
        <pc:sldMkLst>
          <pc:docMk/>
          <pc:sldMk cId="719460715" sldId="318"/>
        </pc:sldMkLst>
        <pc:spChg chg="mod">
          <ac:chgData name="Fabian Fleischer" userId="ebb014c387c80d2b" providerId="LiveId" clId="{E34E57B2-60F5-412C-97EB-1BF96F1FC284}" dt="2023-01-16T12:01:20.892" v="111" actId="20577"/>
          <ac:spMkLst>
            <pc:docMk/>
            <pc:sldMk cId="719460715" sldId="318"/>
            <ac:spMk id="4" creationId="{0A6C9D2D-2EFE-9648-4C5D-CE35DB65A578}"/>
          </ac:spMkLst>
        </pc:spChg>
        <pc:spChg chg="mod">
          <ac:chgData name="Fabian Fleischer" userId="ebb014c387c80d2b" providerId="LiveId" clId="{E34E57B2-60F5-412C-97EB-1BF96F1FC284}" dt="2023-01-16T13:08:51.351" v="184" actId="20577"/>
          <ac:spMkLst>
            <pc:docMk/>
            <pc:sldMk cId="719460715" sldId="318"/>
            <ac:spMk id="5" creationId="{55F3BFBC-EC41-7B32-E697-5182916AA86D}"/>
          </ac:spMkLst>
        </pc:spChg>
      </pc:sldChg>
      <pc:sldChg chg="modSp mod">
        <pc:chgData name="Fabian Fleischer" userId="ebb014c387c80d2b" providerId="LiveId" clId="{E34E57B2-60F5-412C-97EB-1BF96F1FC284}" dt="2023-01-16T14:30:19.645" v="187" actId="1076"/>
        <pc:sldMkLst>
          <pc:docMk/>
          <pc:sldMk cId="3852677289" sldId="320"/>
        </pc:sldMkLst>
        <pc:picChg chg="mod">
          <ac:chgData name="Fabian Fleischer" userId="ebb014c387c80d2b" providerId="LiveId" clId="{E34E57B2-60F5-412C-97EB-1BF96F1FC284}" dt="2023-01-16T14:30:19.645" v="187" actId="1076"/>
          <ac:picMkLst>
            <pc:docMk/>
            <pc:sldMk cId="3852677289" sldId="320"/>
            <ac:picMk id="7" creationId="{F04D2D15-5F70-74F0-CA84-D824E03C95A3}"/>
          </ac:picMkLst>
        </pc:picChg>
      </pc:sldChg>
      <pc:sldChg chg="del ord">
        <pc:chgData name="Fabian Fleischer" userId="ebb014c387c80d2b" providerId="LiveId" clId="{E34E57B2-60F5-412C-97EB-1BF96F1FC284}" dt="2023-01-16T12:21:26.649" v="114" actId="2696"/>
        <pc:sldMkLst>
          <pc:docMk/>
          <pc:sldMk cId="1421405753" sldId="321"/>
        </pc:sldMkLst>
      </pc:sldChg>
    </pc:docChg>
  </pc:docChgLst>
  <pc:docChgLst>
    <pc:chgData name="Fabian Fleischer" userId="ebb014c387c80d2b" providerId="LiveId" clId="{46307E46-06AD-40FE-9733-517DEDACEC06}"/>
    <pc:docChg chg="undo custSel addSld delSld modSld sldOrd">
      <pc:chgData name="Fabian Fleischer" userId="ebb014c387c80d2b" providerId="LiveId" clId="{46307E46-06AD-40FE-9733-517DEDACEC06}" dt="2023-01-11T08:40:55.873" v="625" actId="478"/>
      <pc:docMkLst>
        <pc:docMk/>
      </pc:docMkLst>
      <pc:sldChg chg="delSp modSp mod">
        <pc:chgData name="Fabian Fleischer" userId="ebb014c387c80d2b" providerId="LiveId" clId="{46307E46-06AD-40FE-9733-517DEDACEC06}" dt="2023-01-11T08:07:00.460" v="469" actId="478"/>
        <pc:sldMkLst>
          <pc:docMk/>
          <pc:sldMk cId="135986761" sldId="271"/>
        </pc:sldMkLst>
        <pc:graphicFrameChg chg="modGraphic">
          <ac:chgData name="Fabian Fleischer" userId="ebb014c387c80d2b" providerId="LiveId" clId="{46307E46-06AD-40FE-9733-517DEDACEC06}" dt="2023-01-11T07:38:13.609" v="7" actId="6549"/>
          <ac:graphicFrameMkLst>
            <pc:docMk/>
            <pc:sldMk cId="135986761" sldId="271"/>
            <ac:graphicFrameMk id="2" creationId="{1C89FE2C-EC0D-ED96-E6CB-2B9134FE8E69}"/>
          </ac:graphicFrameMkLst>
        </pc:graphicFrameChg>
        <pc:cxnChg chg="del">
          <ac:chgData name="Fabian Fleischer" userId="ebb014c387c80d2b" providerId="LiveId" clId="{46307E46-06AD-40FE-9733-517DEDACEC06}" dt="2023-01-11T08:06:57.222" v="466" actId="478"/>
          <ac:cxnSpMkLst>
            <pc:docMk/>
            <pc:sldMk cId="135986761" sldId="271"/>
            <ac:cxnSpMk id="16" creationId="{B6E52953-48BD-9AB3-F767-85523D0BF23A}"/>
          </ac:cxnSpMkLst>
        </pc:cxnChg>
        <pc:cxnChg chg="del">
          <ac:chgData name="Fabian Fleischer" userId="ebb014c387c80d2b" providerId="LiveId" clId="{46307E46-06AD-40FE-9733-517DEDACEC06}" dt="2023-01-11T08:06:55.356" v="465" actId="478"/>
          <ac:cxnSpMkLst>
            <pc:docMk/>
            <pc:sldMk cId="135986761" sldId="271"/>
            <ac:cxnSpMk id="17" creationId="{169395D4-4398-E0EB-8D64-C15437B3D5A7}"/>
          </ac:cxnSpMkLst>
        </pc:cxnChg>
        <pc:cxnChg chg="del mod">
          <ac:chgData name="Fabian Fleischer" userId="ebb014c387c80d2b" providerId="LiveId" clId="{46307E46-06AD-40FE-9733-517DEDACEC06}" dt="2023-01-11T08:07:00.460" v="469" actId="478"/>
          <ac:cxnSpMkLst>
            <pc:docMk/>
            <pc:sldMk cId="135986761" sldId="271"/>
            <ac:cxnSpMk id="19" creationId="{4C81AF6B-E8D5-1EAC-9692-6ECCC84B317F}"/>
          </ac:cxnSpMkLst>
        </pc:cxnChg>
        <pc:cxnChg chg="del">
          <ac:chgData name="Fabian Fleischer" userId="ebb014c387c80d2b" providerId="LiveId" clId="{46307E46-06AD-40FE-9733-517DEDACEC06}" dt="2023-01-11T08:06:58.882" v="467" actId="478"/>
          <ac:cxnSpMkLst>
            <pc:docMk/>
            <pc:sldMk cId="135986761" sldId="271"/>
            <ac:cxnSpMk id="20" creationId="{3417CD48-9797-EB22-8FA4-B0FFDFA67E08}"/>
          </ac:cxnSpMkLst>
        </pc:cxnChg>
      </pc:sldChg>
      <pc:sldChg chg="delSp del mod">
        <pc:chgData name="Fabian Fleischer" userId="ebb014c387c80d2b" providerId="LiveId" clId="{46307E46-06AD-40FE-9733-517DEDACEC06}" dt="2023-01-11T08:07:50.992" v="470" actId="2696"/>
        <pc:sldMkLst>
          <pc:docMk/>
          <pc:sldMk cId="2731797873" sldId="272"/>
        </pc:sldMkLst>
        <pc:spChg chg="del">
          <ac:chgData name="Fabian Fleischer" userId="ebb014c387c80d2b" providerId="LiveId" clId="{46307E46-06AD-40FE-9733-517DEDACEC06}" dt="2023-01-11T07:39:07.075" v="11" actId="21"/>
          <ac:spMkLst>
            <pc:docMk/>
            <pc:sldMk cId="2731797873" sldId="272"/>
            <ac:spMk id="15" creationId="{10983A9C-A167-B9F3-254C-1CEA5094AB06}"/>
          </ac:spMkLst>
        </pc:spChg>
      </pc:sldChg>
      <pc:sldChg chg="addSp delSp modSp add mod">
        <pc:chgData name="Fabian Fleischer" userId="ebb014c387c80d2b" providerId="LiveId" clId="{46307E46-06AD-40FE-9733-517DEDACEC06}" dt="2023-01-11T07:40:51.842" v="46" actId="20577"/>
        <pc:sldMkLst>
          <pc:docMk/>
          <pc:sldMk cId="599322859" sldId="273"/>
        </pc:sldMkLst>
        <pc:spChg chg="mod">
          <ac:chgData name="Fabian Fleischer" userId="ebb014c387c80d2b" providerId="LiveId" clId="{46307E46-06AD-40FE-9733-517DEDACEC06}" dt="2023-01-11T07:39:14.537" v="14" actId="20577"/>
          <ac:spMkLst>
            <pc:docMk/>
            <pc:sldMk cId="599322859" sldId="273"/>
            <ac:spMk id="6" creationId="{C0BF5096-D70C-4380-667B-EC553DB0D7EA}"/>
          </ac:spMkLst>
        </pc:spChg>
        <pc:spChg chg="mod">
          <ac:chgData name="Fabian Fleischer" userId="ebb014c387c80d2b" providerId="LiveId" clId="{46307E46-06AD-40FE-9733-517DEDACEC06}" dt="2023-01-11T07:39:12.199" v="13" actId="20577"/>
          <ac:spMkLst>
            <pc:docMk/>
            <pc:sldMk cId="599322859" sldId="273"/>
            <ac:spMk id="7" creationId="{6064D1D7-224C-3B59-4214-DF19BCA3E9DD}"/>
          </ac:spMkLst>
        </pc:spChg>
        <pc:spChg chg="mod">
          <ac:chgData name="Fabian Fleischer" userId="ebb014c387c80d2b" providerId="LiveId" clId="{46307E46-06AD-40FE-9733-517DEDACEC06}" dt="2023-01-11T07:39:31.891" v="20" actId="20577"/>
          <ac:spMkLst>
            <pc:docMk/>
            <pc:sldMk cId="599322859" sldId="273"/>
            <ac:spMk id="10" creationId="{E2637379-4FFE-5268-7637-602F68EEED16}"/>
          </ac:spMkLst>
        </pc:spChg>
        <pc:spChg chg="mod">
          <ac:chgData name="Fabian Fleischer" userId="ebb014c387c80d2b" providerId="LiveId" clId="{46307E46-06AD-40FE-9733-517DEDACEC06}" dt="2023-01-11T07:40:34.378" v="38" actId="1036"/>
          <ac:spMkLst>
            <pc:docMk/>
            <pc:sldMk cId="599322859" sldId="273"/>
            <ac:spMk id="11" creationId="{438AC7AB-7D2B-D4ED-494E-9A0022B56B04}"/>
          </ac:spMkLst>
        </pc:spChg>
        <pc:spChg chg="mod">
          <ac:chgData name="Fabian Fleischer" userId="ebb014c387c80d2b" providerId="LiveId" clId="{46307E46-06AD-40FE-9733-517DEDACEC06}" dt="2023-01-11T07:38:58.779" v="10" actId="20577"/>
          <ac:spMkLst>
            <pc:docMk/>
            <pc:sldMk cId="599322859" sldId="273"/>
            <ac:spMk id="14" creationId="{72D49C54-2F8B-7764-E19C-AC7BC9A35F9D}"/>
          </ac:spMkLst>
        </pc:spChg>
        <pc:spChg chg="del">
          <ac:chgData name="Fabian Fleischer" userId="ebb014c387c80d2b" providerId="LiveId" clId="{46307E46-06AD-40FE-9733-517DEDACEC06}" dt="2023-01-11T07:38:54.518" v="9" actId="478"/>
          <ac:spMkLst>
            <pc:docMk/>
            <pc:sldMk cId="599322859" sldId="273"/>
            <ac:spMk id="15" creationId="{10983A9C-A167-B9F3-254C-1CEA5094AB06}"/>
          </ac:spMkLst>
        </pc:spChg>
        <pc:spChg chg="add mod">
          <ac:chgData name="Fabian Fleischer" userId="ebb014c387c80d2b" providerId="LiveId" clId="{46307E46-06AD-40FE-9733-517DEDACEC06}" dt="2023-01-11T07:39:09.313" v="12"/>
          <ac:spMkLst>
            <pc:docMk/>
            <pc:sldMk cId="599322859" sldId="273"/>
            <ac:spMk id="16" creationId="{3FCADF61-F7AF-E9C6-954D-40C61C406FC4}"/>
          </ac:spMkLst>
        </pc:spChg>
        <pc:spChg chg="add mod">
          <ac:chgData name="Fabian Fleischer" userId="ebb014c387c80d2b" providerId="LiveId" clId="{46307E46-06AD-40FE-9733-517DEDACEC06}" dt="2023-01-11T07:40:15.731" v="29" actId="1038"/>
          <ac:spMkLst>
            <pc:docMk/>
            <pc:sldMk cId="599322859" sldId="273"/>
            <ac:spMk id="17" creationId="{73B8B87D-6513-2F8A-A699-12E5238AEF5F}"/>
          </ac:spMkLst>
        </pc:spChg>
        <pc:spChg chg="add mod">
          <ac:chgData name="Fabian Fleischer" userId="ebb014c387c80d2b" providerId="LiveId" clId="{46307E46-06AD-40FE-9733-517DEDACEC06}" dt="2023-01-11T07:40:34.378" v="38" actId="1036"/>
          <ac:spMkLst>
            <pc:docMk/>
            <pc:sldMk cId="599322859" sldId="273"/>
            <ac:spMk id="18" creationId="{208EEB24-61FC-EB9C-6F6A-4A2A9F50F657}"/>
          </ac:spMkLst>
        </pc:spChg>
        <pc:spChg chg="add mod">
          <ac:chgData name="Fabian Fleischer" userId="ebb014c387c80d2b" providerId="LiveId" clId="{46307E46-06AD-40FE-9733-517DEDACEC06}" dt="2023-01-11T07:40:51.842" v="46" actId="20577"/>
          <ac:spMkLst>
            <pc:docMk/>
            <pc:sldMk cId="599322859" sldId="273"/>
            <ac:spMk id="19" creationId="{67E9E089-7110-9EAF-0B97-87CA3749A25A}"/>
          </ac:spMkLst>
        </pc:spChg>
      </pc:sldChg>
      <pc:sldChg chg="modSp add del mod">
        <pc:chgData name="Fabian Fleischer" userId="ebb014c387c80d2b" providerId="LiveId" clId="{46307E46-06AD-40FE-9733-517DEDACEC06}" dt="2023-01-11T08:06:23.163" v="464" actId="2696"/>
        <pc:sldMkLst>
          <pc:docMk/>
          <pc:sldMk cId="1745613486" sldId="274"/>
        </pc:sldMkLst>
        <pc:spChg chg="mod">
          <ac:chgData name="Fabian Fleischer" userId="ebb014c387c80d2b" providerId="LiveId" clId="{46307E46-06AD-40FE-9733-517DEDACEC06}" dt="2023-01-11T07:41:36.302" v="60" actId="20577"/>
          <ac:spMkLst>
            <pc:docMk/>
            <pc:sldMk cId="1745613486" sldId="274"/>
            <ac:spMk id="9" creationId="{3D037F7B-1B3D-DA77-F770-745A188374AF}"/>
          </ac:spMkLst>
        </pc:spChg>
      </pc:sldChg>
      <pc:sldChg chg="addSp delSp modSp add mod">
        <pc:chgData name="Fabian Fleischer" userId="ebb014c387c80d2b" providerId="LiveId" clId="{46307E46-06AD-40FE-9733-517DEDACEC06}" dt="2023-01-11T08:03:48.292" v="311" actId="1076"/>
        <pc:sldMkLst>
          <pc:docMk/>
          <pc:sldMk cId="3866552270" sldId="275"/>
        </pc:sldMkLst>
        <pc:spChg chg="mod">
          <ac:chgData name="Fabian Fleischer" userId="ebb014c387c80d2b" providerId="LiveId" clId="{46307E46-06AD-40FE-9733-517DEDACEC06}" dt="2023-01-11T07:56:15.009" v="179" actId="164"/>
          <ac:spMkLst>
            <pc:docMk/>
            <pc:sldMk cId="3866552270" sldId="275"/>
            <ac:spMk id="3" creationId="{0E05952E-D452-9AA1-A43F-CCA65182A7EC}"/>
          </ac:spMkLst>
        </pc:spChg>
        <pc:spChg chg="mod">
          <ac:chgData name="Fabian Fleischer" userId="ebb014c387c80d2b" providerId="LiveId" clId="{46307E46-06AD-40FE-9733-517DEDACEC06}" dt="2023-01-11T07:59:47.181" v="207" actId="208"/>
          <ac:spMkLst>
            <pc:docMk/>
            <pc:sldMk cId="3866552270" sldId="275"/>
            <ac:spMk id="6" creationId="{C0BF5096-D70C-4380-667B-EC553DB0D7EA}"/>
          </ac:spMkLst>
        </pc:spChg>
        <pc:spChg chg="del mod">
          <ac:chgData name="Fabian Fleischer" userId="ebb014c387c80d2b" providerId="LiveId" clId="{46307E46-06AD-40FE-9733-517DEDACEC06}" dt="2023-01-11T07:55:21.661" v="166" actId="478"/>
          <ac:spMkLst>
            <pc:docMk/>
            <pc:sldMk cId="3866552270" sldId="275"/>
            <ac:spMk id="7" creationId="{6064D1D7-224C-3B59-4214-DF19BCA3E9DD}"/>
          </ac:spMkLst>
        </pc:spChg>
        <pc:spChg chg="del">
          <ac:chgData name="Fabian Fleischer" userId="ebb014c387c80d2b" providerId="LiveId" clId="{46307E46-06AD-40FE-9733-517DEDACEC06}" dt="2023-01-11T07:55:25.145" v="168" actId="478"/>
          <ac:spMkLst>
            <pc:docMk/>
            <pc:sldMk cId="3866552270" sldId="275"/>
            <ac:spMk id="8" creationId="{3AEEFA39-6C96-27EB-A974-B05510DEC1DA}"/>
          </ac:spMkLst>
        </pc:spChg>
        <pc:spChg chg="del">
          <ac:chgData name="Fabian Fleischer" userId="ebb014c387c80d2b" providerId="LiveId" clId="{46307E46-06AD-40FE-9733-517DEDACEC06}" dt="2023-01-11T07:55:23.081" v="167" actId="478"/>
          <ac:spMkLst>
            <pc:docMk/>
            <pc:sldMk cId="3866552270" sldId="275"/>
            <ac:spMk id="10" creationId="{E2637379-4FFE-5268-7637-602F68EEED16}"/>
          </ac:spMkLst>
        </pc:spChg>
        <pc:spChg chg="mod">
          <ac:chgData name="Fabian Fleischer" userId="ebb014c387c80d2b" providerId="LiveId" clId="{46307E46-06AD-40FE-9733-517DEDACEC06}" dt="2023-01-11T07:59:47.181" v="207" actId="208"/>
          <ac:spMkLst>
            <pc:docMk/>
            <pc:sldMk cId="3866552270" sldId="275"/>
            <ac:spMk id="11" creationId="{438AC7AB-7D2B-D4ED-494E-9A0022B56B04}"/>
          </ac:spMkLst>
        </pc:spChg>
        <pc:spChg chg="mod">
          <ac:chgData name="Fabian Fleischer" userId="ebb014c387c80d2b" providerId="LiveId" clId="{46307E46-06AD-40FE-9733-517DEDACEC06}" dt="2023-01-11T07:59:57.393" v="210" actId="207"/>
          <ac:spMkLst>
            <pc:docMk/>
            <pc:sldMk cId="3866552270" sldId="275"/>
            <ac:spMk id="12" creationId="{858D6B86-83EC-001E-3CD7-50EFA2B7C75B}"/>
          </ac:spMkLst>
        </pc:spChg>
        <pc:spChg chg="mod">
          <ac:chgData name="Fabian Fleischer" userId="ebb014c387c80d2b" providerId="LiveId" clId="{46307E46-06AD-40FE-9733-517DEDACEC06}" dt="2023-01-11T07:56:09.596" v="178" actId="164"/>
          <ac:spMkLst>
            <pc:docMk/>
            <pc:sldMk cId="3866552270" sldId="275"/>
            <ac:spMk id="13" creationId="{37695E4C-83B6-2308-ADC6-59705CD823BC}"/>
          </ac:spMkLst>
        </pc:spChg>
        <pc:spChg chg="mod">
          <ac:chgData name="Fabian Fleischer" userId="ebb014c387c80d2b" providerId="LiveId" clId="{46307E46-06AD-40FE-9733-517DEDACEC06}" dt="2023-01-11T07:56:15.009" v="179" actId="164"/>
          <ac:spMkLst>
            <pc:docMk/>
            <pc:sldMk cId="3866552270" sldId="275"/>
            <ac:spMk id="14" creationId="{72D49C54-2F8B-7764-E19C-AC7BC9A35F9D}"/>
          </ac:spMkLst>
        </pc:spChg>
        <pc:spChg chg="add mod">
          <ac:chgData name="Fabian Fleischer" userId="ebb014c387c80d2b" providerId="LiveId" clId="{46307E46-06AD-40FE-9733-517DEDACEC06}" dt="2023-01-11T08:00:13.440" v="213" actId="207"/>
          <ac:spMkLst>
            <pc:docMk/>
            <pc:sldMk cId="3866552270" sldId="275"/>
            <ac:spMk id="15" creationId="{C91284D1-A833-6F81-E559-FB765E5B90B1}"/>
          </ac:spMkLst>
        </pc:spChg>
        <pc:spChg chg="mod">
          <ac:chgData name="Fabian Fleischer" userId="ebb014c387c80d2b" providerId="LiveId" clId="{46307E46-06AD-40FE-9733-517DEDACEC06}" dt="2023-01-11T07:55:54.387" v="177" actId="164"/>
          <ac:spMkLst>
            <pc:docMk/>
            <pc:sldMk cId="3866552270" sldId="275"/>
            <ac:spMk id="16" creationId="{3FCADF61-F7AF-E9C6-954D-40C61C406FC4}"/>
          </ac:spMkLst>
        </pc:spChg>
        <pc:spChg chg="del">
          <ac:chgData name="Fabian Fleischer" userId="ebb014c387c80d2b" providerId="LiveId" clId="{46307E46-06AD-40FE-9733-517DEDACEC06}" dt="2023-01-11T07:48:29.728" v="66" actId="478"/>
          <ac:spMkLst>
            <pc:docMk/>
            <pc:sldMk cId="3866552270" sldId="275"/>
            <ac:spMk id="17" creationId="{73B8B87D-6513-2F8A-A699-12E5238AEF5F}"/>
          </ac:spMkLst>
        </pc:spChg>
        <pc:spChg chg="del">
          <ac:chgData name="Fabian Fleischer" userId="ebb014c387c80d2b" providerId="LiveId" clId="{46307E46-06AD-40FE-9733-517DEDACEC06}" dt="2023-01-11T07:48:26.838" v="65" actId="478"/>
          <ac:spMkLst>
            <pc:docMk/>
            <pc:sldMk cId="3866552270" sldId="275"/>
            <ac:spMk id="18" creationId="{208EEB24-61FC-EB9C-6F6A-4A2A9F50F657}"/>
          </ac:spMkLst>
        </pc:spChg>
        <pc:spChg chg="del">
          <ac:chgData name="Fabian Fleischer" userId="ebb014c387c80d2b" providerId="LiveId" clId="{46307E46-06AD-40FE-9733-517DEDACEC06}" dt="2023-01-11T07:48:36.548" v="67" actId="478"/>
          <ac:spMkLst>
            <pc:docMk/>
            <pc:sldMk cId="3866552270" sldId="275"/>
            <ac:spMk id="19" creationId="{67E9E089-7110-9EAF-0B97-87CA3749A25A}"/>
          </ac:spMkLst>
        </pc:spChg>
        <pc:spChg chg="add mod">
          <ac:chgData name="Fabian Fleischer" userId="ebb014c387c80d2b" providerId="LiveId" clId="{46307E46-06AD-40FE-9733-517DEDACEC06}" dt="2023-01-11T08:03:48.292" v="311" actId="1076"/>
          <ac:spMkLst>
            <pc:docMk/>
            <pc:sldMk cId="3866552270" sldId="275"/>
            <ac:spMk id="28" creationId="{BF7200AA-8B6E-72C3-92D2-2CF1FE177BCE}"/>
          </ac:spMkLst>
        </pc:spChg>
        <pc:grpChg chg="add mod">
          <ac:chgData name="Fabian Fleischer" userId="ebb014c387c80d2b" providerId="LiveId" clId="{46307E46-06AD-40FE-9733-517DEDACEC06}" dt="2023-01-11T08:00:08.723" v="212" actId="207"/>
          <ac:grpSpMkLst>
            <pc:docMk/>
            <pc:sldMk cId="3866552270" sldId="275"/>
            <ac:grpSpMk id="24" creationId="{406F6F1B-5E51-06E8-6086-31BFEEC0A2B8}"/>
          </ac:grpSpMkLst>
        </pc:grpChg>
        <pc:grpChg chg="add mod">
          <ac:chgData name="Fabian Fleischer" userId="ebb014c387c80d2b" providerId="LiveId" clId="{46307E46-06AD-40FE-9733-517DEDACEC06}" dt="2023-01-11T07:57:29.208" v="191" actId="1076"/>
          <ac:grpSpMkLst>
            <pc:docMk/>
            <pc:sldMk cId="3866552270" sldId="275"/>
            <ac:grpSpMk id="25" creationId="{DEEFF9C7-A06E-67D4-EB5A-3A705E699AF0}"/>
          </ac:grpSpMkLst>
        </pc:grpChg>
        <pc:grpChg chg="add mod">
          <ac:chgData name="Fabian Fleischer" userId="ebb014c387c80d2b" providerId="LiveId" clId="{46307E46-06AD-40FE-9733-517DEDACEC06}" dt="2023-01-11T07:57:29.208" v="191" actId="1076"/>
          <ac:grpSpMkLst>
            <pc:docMk/>
            <pc:sldMk cId="3866552270" sldId="275"/>
            <ac:grpSpMk id="26" creationId="{213D3140-3BE2-CABF-082F-A5482406652B}"/>
          </ac:grpSpMkLst>
        </pc:grpChg>
        <pc:grpChg chg="add mod">
          <ac:chgData name="Fabian Fleischer" userId="ebb014c387c80d2b" providerId="LiveId" clId="{46307E46-06AD-40FE-9733-517DEDACEC06}" dt="2023-01-11T07:57:29.208" v="191" actId="1076"/>
          <ac:grpSpMkLst>
            <pc:docMk/>
            <pc:sldMk cId="3866552270" sldId="275"/>
            <ac:grpSpMk id="27" creationId="{4A75692B-789C-0975-35EE-5A87BCE4FE44}"/>
          </ac:grpSpMkLst>
        </pc:grpChg>
        <pc:graphicFrameChg chg="add del mod modGraphic">
          <ac:chgData name="Fabian Fleischer" userId="ebb014c387c80d2b" providerId="LiveId" clId="{46307E46-06AD-40FE-9733-517DEDACEC06}" dt="2023-01-11T07:57:29.208" v="191" actId="1076"/>
          <ac:graphicFrameMkLst>
            <pc:docMk/>
            <pc:sldMk cId="3866552270" sldId="275"/>
            <ac:graphicFrameMk id="2" creationId="{1C89FE2C-EC0D-ED96-E6CB-2B9134FE8E69}"/>
          </ac:graphicFrameMkLst>
        </pc:graphicFrameChg>
        <pc:picChg chg="add mod">
          <ac:chgData name="Fabian Fleischer" userId="ebb014c387c80d2b" providerId="LiveId" clId="{46307E46-06AD-40FE-9733-517DEDACEC06}" dt="2023-01-11T08:00:08.723" v="212" actId="207"/>
          <ac:picMkLst>
            <pc:docMk/>
            <pc:sldMk cId="3866552270" sldId="275"/>
            <ac:picMk id="21" creationId="{18C83449-8495-D985-9027-62E1EBD7873C}"/>
          </ac:picMkLst>
        </pc:picChg>
        <pc:picChg chg="add mod">
          <ac:chgData name="Fabian Fleischer" userId="ebb014c387c80d2b" providerId="LiveId" clId="{46307E46-06AD-40FE-9733-517DEDACEC06}" dt="2023-01-11T08:00:01.772" v="211" actId="207"/>
          <ac:picMkLst>
            <pc:docMk/>
            <pc:sldMk cId="3866552270" sldId="275"/>
            <ac:picMk id="23" creationId="{9283D192-A4C3-73DC-24BF-47AF3AEF86F1}"/>
          </ac:picMkLst>
        </pc:picChg>
      </pc:sldChg>
      <pc:sldChg chg="modSp add mod ord">
        <pc:chgData name="Fabian Fleischer" userId="ebb014c387c80d2b" providerId="LiveId" clId="{46307E46-06AD-40FE-9733-517DEDACEC06}" dt="2023-01-11T07:58:54.581" v="205" actId="207"/>
        <pc:sldMkLst>
          <pc:docMk/>
          <pc:sldMk cId="1929784596" sldId="276"/>
        </pc:sldMkLst>
        <pc:spChg chg="mod">
          <ac:chgData name="Fabian Fleischer" userId="ebb014c387c80d2b" providerId="LiveId" clId="{46307E46-06AD-40FE-9733-517DEDACEC06}" dt="2023-01-11T07:58:19.979" v="198" actId="207"/>
          <ac:spMkLst>
            <pc:docMk/>
            <pc:sldMk cId="1929784596" sldId="276"/>
            <ac:spMk id="6" creationId="{C0BF5096-D70C-4380-667B-EC553DB0D7EA}"/>
          </ac:spMkLst>
        </pc:spChg>
        <pc:spChg chg="mod">
          <ac:chgData name="Fabian Fleischer" userId="ebb014c387c80d2b" providerId="LiveId" clId="{46307E46-06AD-40FE-9733-517DEDACEC06}" dt="2023-01-11T07:58:19.979" v="198" actId="207"/>
          <ac:spMkLst>
            <pc:docMk/>
            <pc:sldMk cId="1929784596" sldId="276"/>
            <ac:spMk id="11" creationId="{438AC7AB-7D2B-D4ED-494E-9A0022B56B04}"/>
          </ac:spMkLst>
        </pc:spChg>
        <pc:spChg chg="mod">
          <ac:chgData name="Fabian Fleischer" userId="ebb014c387c80d2b" providerId="LiveId" clId="{46307E46-06AD-40FE-9733-517DEDACEC06}" dt="2023-01-11T07:58:33.616" v="201" actId="208"/>
          <ac:spMkLst>
            <pc:docMk/>
            <pc:sldMk cId="1929784596" sldId="276"/>
            <ac:spMk id="12" creationId="{858D6B86-83EC-001E-3CD7-50EFA2B7C75B}"/>
          </ac:spMkLst>
        </pc:spChg>
        <pc:spChg chg="mod">
          <ac:chgData name="Fabian Fleischer" userId="ebb014c387c80d2b" providerId="LiveId" clId="{46307E46-06AD-40FE-9733-517DEDACEC06}" dt="2023-01-11T07:58:12.306" v="196" actId="207"/>
          <ac:spMkLst>
            <pc:docMk/>
            <pc:sldMk cId="1929784596" sldId="276"/>
            <ac:spMk id="14" creationId="{72D49C54-2F8B-7764-E19C-AC7BC9A35F9D}"/>
          </ac:spMkLst>
        </pc:spChg>
        <pc:spChg chg="mod">
          <ac:chgData name="Fabian Fleischer" userId="ebb014c387c80d2b" providerId="LiveId" clId="{46307E46-06AD-40FE-9733-517DEDACEC06}" dt="2023-01-11T07:58:51.573" v="204" actId="2085"/>
          <ac:spMkLst>
            <pc:docMk/>
            <pc:sldMk cId="1929784596" sldId="276"/>
            <ac:spMk id="16" creationId="{3FCADF61-F7AF-E9C6-954D-40C61C406FC4}"/>
          </ac:spMkLst>
        </pc:spChg>
        <pc:picChg chg="mod">
          <ac:chgData name="Fabian Fleischer" userId="ebb014c387c80d2b" providerId="LiveId" clId="{46307E46-06AD-40FE-9733-517DEDACEC06}" dt="2023-01-11T07:58:54.581" v="205" actId="207"/>
          <ac:picMkLst>
            <pc:docMk/>
            <pc:sldMk cId="1929784596" sldId="276"/>
            <ac:picMk id="21" creationId="{18C83449-8495-D985-9027-62E1EBD7873C}"/>
          </ac:picMkLst>
        </pc:picChg>
        <pc:picChg chg="mod">
          <ac:chgData name="Fabian Fleischer" userId="ebb014c387c80d2b" providerId="LiveId" clId="{46307E46-06AD-40FE-9733-517DEDACEC06}" dt="2023-01-11T07:58:51.573" v="204" actId="2085"/>
          <ac:picMkLst>
            <pc:docMk/>
            <pc:sldMk cId="1929784596" sldId="276"/>
            <ac:picMk id="23" creationId="{9283D192-A4C3-73DC-24BF-47AF3AEF86F1}"/>
          </ac:picMkLst>
        </pc:picChg>
      </pc:sldChg>
      <pc:sldChg chg="addSp modSp add mod">
        <pc:chgData name="Fabian Fleischer" userId="ebb014c387c80d2b" providerId="LiveId" clId="{46307E46-06AD-40FE-9733-517DEDACEC06}" dt="2023-01-11T08:04:24.191" v="349" actId="20577"/>
        <pc:sldMkLst>
          <pc:docMk/>
          <pc:sldMk cId="3748436689" sldId="277"/>
        </pc:sldMkLst>
        <pc:spChg chg="add mod">
          <ac:chgData name="Fabian Fleischer" userId="ebb014c387c80d2b" providerId="LiveId" clId="{46307E46-06AD-40FE-9733-517DEDACEC06}" dt="2023-01-11T08:04:24.191" v="349" actId="20577"/>
          <ac:spMkLst>
            <pc:docMk/>
            <pc:sldMk cId="3748436689" sldId="277"/>
            <ac:spMk id="7" creationId="{F06583CB-43C7-F7A7-1F9C-F1ADF6A97FDB}"/>
          </ac:spMkLst>
        </pc:spChg>
        <pc:spChg chg="mod">
          <ac:chgData name="Fabian Fleischer" userId="ebb014c387c80d2b" providerId="LiveId" clId="{46307E46-06AD-40FE-9733-517DEDACEC06}" dt="2023-01-11T08:00:26.942" v="215" actId="208"/>
          <ac:spMkLst>
            <pc:docMk/>
            <pc:sldMk cId="3748436689" sldId="277"/>
            <ac:spMk id="14" creationId="{72D49C54-2F8B-7764-E19C-AC7BC9A35F9D}"/>
          </ac:spMkLst>
        </pc:spChg>
        <pc:spChg chg="mod">
          <ac:chgData name="Fabian Fleischer" userId="ebb014c387c80d2b" providerId="LiveId" clId="{46307E46-06AD-40FE-9733-517DEDACEC06}" dt="2023-01-11T08:00:47.707" v="219" actId="207"/>
          <ac:spMkLst>
            <pc:docMk/>
            <pc:sldMk cId="3748436689" sldId="277"/>
            <ac:spMk id="15" creationId="{C91284D1-A833-6F81-E559-FB765E5B90B1}"/>
          </ac:spMkLst>
        </pc:spChg>
        <pc:spChg chg="mod">
          <ac:chgData name="Fabian Fleischer" userId="ebb014c387c80d2b" providerId="LiveId" clId="{46307E46-06AD-40FE-9733-517DEDACEC06}" dt="2023-01-11T08:00:39.513" v="217" actId="207"/>
          <ac:spMkLst>
            <pc:docMk/>
            <pc:sldMk cId="3748436689" sldId="277"/>
            <ac:spMk id="16" creationId="{3FCADF61-F7AF-E9C6-954D-40C61C406FC4}"/>
          </ac:spMkLst>
        </pc:spChg>
        <pc:grpChg chg="mod">
          <ac:chgData name="Fabian Fleischer" userId="ebb014c387c80d2b" providerId="LiveId" clId="{46307E46-06AD-40FE-9733-517DEDACEC06}" dt="2023-01-11T08:00:43.695" v="218" actId="207"/>
          <ac:grpSpMkLst>
            <pc:docMk/>
            <pc:sldMk cId="3748436689" sldId="277"/>
            <ac:grpSpMk id="24" creationId="{406F6F1B-5E51-06E8-6086-31BFEEC0A2B8}"/>
          </ac:grpSpMkLst>
        </pc:grpChg>
        <pc:grpChg chg="mod">
          <ac:chgData name="Fabian Fleischer" userId="ebb014c387c80d2b" providerId="LiveId" clId="{46307E46-06AD-40FE-9733-517DEDACEC06}" dt="2023-01-11T08:00:33.893" v="216" actId="207"/>
          <ac:grpSpMkLst>
            <pc:docMk/>
            <pc:sldMk cId="3748436689" sldId="277"/>
            <ac:grpSpMk id="25" creationId="{DEEFF9C7-A06E-67D4-EB5A-3A705E699AF0}"/>
          </ac:grpSpMkLst>
        </pc:grpChg>
        <pc:picChg chg="mod">
          <ac:chgData name="Fabian Fleischer" userId="ebb014c387c80d2b" providerId="LiveId" clId="{46307E46-06AD-40FE-9733-517DEDACEC06}" dt="2023-01-11T08:00:43.695" v="218" actId="207"/>
          <ac:picMkLst>
            <pc:docMk/>
            <pc:sldMk cId="3748436689" sldId="277"/>
            <ac:picMk id="21" creationId="{18C83449-8495-D985-9027-62E1EBD7873C}"/>
          </ac:picMkLst>
        </pc:picChg>
        <pc:picChg chg="mod">
          <ac:chgData name="Fabian Fleischer" userId="ebb014c387c80d2b" providerId="LiveId" clId="{46307E46-06AD-40FE-9733-517DEDACEC06}" dt="2023-01-11T08:00:33.893" v="216" actId="207"/>
          <ac:picMkLst>
            <pc:docMk/>
            <pc:sldMk cId="3748436689" sldId="277"/>
            <ac:picMk id="23" creationId="{9283D192-A4C3-73DC-24BF-47AF3AEF86F1}"/>
          </ac:picMkLst>
        </pc:picChg>
      </pc:sldChg>
      <pc:sldChg chg="addSp modSp add mod ord">
        <pc:chgData name="Fabian Fleischer" userId="ebb014c387c80d2b" providerId="LiveId" clId="{46307E46-06AD-40FE-9733-517DEDACEC06}" dt="2023-01-11T08:05:47.054" v="448" actId="20577"/>
        <pc:sldMkLst>
          <pc:docMk/>
          <pc:sldMk cId="3448948158" sldId="278"/>
        </pc:sldMkLst>
        <pc:spChg chg="add mod">
          <ac:chgData name="Fabian Fleischer" userId="ebb014c387c80d2b" providerId="LiveId" clId="{46307E46-06AD-40FE-9733-517DEDACEC06}" dt="2023-01-11T08:05:47.054" v="448" actId="20577"/>
          <ac:spMkLst>
            <pc:docMk/>
            <pc:sldMk cId="3448948158" sldId="278"/>
            <ac:spMk id="7" creationId="{734834C2-69A1-5370-92F1-8A05801C09EA}"/>
          </ac:spMkLst>
        </pc:spChg>
        <pc:spChg chg="mod">
          <ac:chgData name="Fabian Fleischer" userId="ebb014c387c80d2b" providerId="LiveId" clId="{46307E46-06AD-40FE-9733-517DEDACEC06}" dt="2023-01-11T08:01:11.457" v="224" actId="208"/>
          <ac:spMkLst>
            <pc:docMk/>
            <pc:sldMk cId="3448948158" sldId="278"/>
            <ac:spMk id="14" creationId="{72D49C54-2F8B-7764-E19C-AC7BC9A35F9D}"/>
          </ac:spMkLst>
        </pc:spChg>
        <pc:spChg chg="mod">
          <ac:chgData name="Fabian Fleischer" userId="ebb014c387c80d2b" providerId="LiveId" clId="{46307E46-06AD-40FE-9733-517DEDACEC06}" dt="2023-01-11T08:01:23.717" v="226" actId="207"/>
          <ac:spMkLst>
            <pc:docMk/>
            <pc:sldMk cId="3448948158" sldId="278"/>
            <ac:spMk id="16" creationId="{3FCADF61-F7AF-E9C6-954D-40C61C406FC4}"/>
          </ac:spMkLst>
        </pc:spChg>
        <pc:grpChg chg="mod">
          <ac:chgData name="Fabian Fleischer" userId="ebb014c387c80d2b" providerId="LiveId" clId="{46307E46-06AD-40FE-9733-517DEDACEC06}" dt="2023-01-11T08:01:19.023" v="225" actId="207"/>
          <ac:grpSpMkLst>
            <pc:docMk/>
            <pc:sldMk cId="3448948158" sldId="278"/>
            <ac:grpSpMk id="25" creationId="{DEEFF9C7-A06E-67D4-EB5A-3A705E699AF0}"/>
          </ac:grpSpMkLst>
        </pc:grpChg>
        <pc:picChg chg="mod">
          <ac:chgData name="Fabian Fleischer" userId="ebb014c387c80d2b" providerId="LiveId" clId="{46307E46-06AD-40FE-9733-517DEDACEC06}" dt="2023-01-11T08:01:32.516" v="228" actId="207"/>
          <ac:picMkLst>
            <pc:docMk/>
            <pc:sldMk cId="3448948158" sldId="278"/>
            <ac:picMk id="21" creationId="{18C83449-8495-D985-9027-62E1EBD7873C}"/>
          </ac:picMkLst>
        </pc:picChg>
        <pc:picChg chg="mod">
          <ac:chgData name="Fabian Fleischer" userId="ebb014c387c80d2b" providerId="LiveId" clId="{46307E46-06AD-40FE-9733-517DEDACEC06}" dt="2023-01-11T08:01:19.023" v="225" actId="207"/>
          <ac:picMkLst>
            <pc:docMk/>
            <pc:sldMk cId="3448948158" sldId="278"/>
            <ac:picMk id="23" creationId="{9283D192-A4C3-73DC-24BF-47AF3AEF86F1}"/>
          </ac:picMkLst>
        </pc:picChg>
      </pc:sldChg>
      <pc:sldChg chg="addSp modSp add mod">
        <pc:chgData name="Fabian Fleischer" userId="ebb014c387c80d2b" providerId="LiveId" clId="{46307E46-06AD-40FE-9733-517DEDACEC06}" dt="2023-01-11T08:06:02.188" v="463" actId="20577"/>
        <pc:sldMkLst>
          <pc:docMk/>
          <pc:sldMk cId="1744435435" sldId="279"/>
        </pc:sldMkLst>
        <pc:spChg chg="add mod">
          <ac:chgData name="Fabian Fleischer" userId="ebb014c387c80d2b" providerId="LiveId" clId="{46307E46-06AD-40FE-9733-517DEDACEC06}" dt="2023-01-11T08:06:02.188" v="463" actId="20577"/>
          <ac:spMkLst>
            <pc:docMk/>
            <pc:sldMk cId="1744435435" sldId="279"/>
            <ac:spMk id="7" creationId="{D656D01F-7D92-41F8-C8AB-6880D5989BC1}"/>
          </ac:spMkLst>
        </pc:spChg>
        <pc:spChg chg="mod">
          <ac:chgData name="Fabian Fleischer" userId="ebb014c387c80d2b" providerId="LiveId" clId="{46307E46-06AD-40FE-9733-517DEDACEC06}" dt="2023-01-11T08:01:49.578" v="231" actId="207"/>
          <ac:spMkLst>
            <pc:docMk/>
            <pc:sldMk cId="1744435435" sldId="279"/>
            <ac:spMk id="16" creationId="{3FCADF61-F7AF-E9C6-954D-40C61C406FC4}"/>
          </ac:spMkLst>
        </pc:spChg>
        <pc:grpChg chg="mod">
          <ac:chgData name="Fabian Fleischer" userId="ebb014c387c80d2b" providerId="LiveId" clId="{46307E46-06AD-40FE-9733-517DEDACEC06}" dt="2023-01-11T08:01:43.596" v="230" actId="207"/>
          <ac:grpSpMkLst>
            <pc:docMk/>
            <pc:sldMk cId="1744435435" sldId="279"/>
            <ac:grpSpMk id="25" creationId="{DEEFF9C7-A06E-67D4-EB5A-3A705E699AF0}"/>
          </ac:grpSpMkLst>
        </pc:grpChg>
        <pc:picChg chg="mod">
          <ac:chgData name="Fabian Fleischer" userId="ebb014c387c80d2b" providerId="LiveId" clId="{46307E46-06AD-40FE-9733-517DEDACEC06}" dt="2023-01-11T08:01:55.692" v="232" actId="207"/>
          <ac:picMkLst>
            <pc:docMk/>
            <pc:sldMk cId="1744435435" sldId="279"/>
            <ac:picMk id="21" creationId="{18C83449-8495-D985-9027-62E1EBD7873C}"/>
          </ac:picMkLst>
        </pc:picChg>
        <pc:picChg chg="mod">
          <ac:chgData name="Fabian Fleischer" userId="ebb014c387c80d2b" providerId="LiveId" clId="{46307E46-06AD-40FE-9733-517DEDACEC06}" dt="2023-01-11T08:01:43.596" v="230" actId="207"/>
          <ac:picMkLst>
            <pc:docMk/>
            <pc:sldMk cId="1744435435" sldId="279"/>
            <ac:picMk id="23" creationId="{9283D192-A4C3-73DC-24BF-47AF3AEF86F1}"/>
          </ac:picMkLst>
        </pc:picChg>
      </pc:sldChg>
      <pc:sldChg chg="delSp modSp add mod">
        <pc:chgData name="Fabian Fleischer" userId="ebb014c387c80d2b" providerId="LiveId" clId="{46307E46-06AD-40FE-9733-517DEDACEC06}" dt="2023-01-11T08:40:55.873" v="625" actId="478"/>
        <pc:sldMkLst>
          <pc:docMk/>
          <pc:sldMk cId="3394009027" sldId="280"/>
        </pc:sldMkLst>
        <pc:spChg chg="mod">
          <ac:chgData name="Fabian Fleischer" userId="ebb014c387c80d2b" providerId="LiveId" clId="{46307E46-06AD-40FE-9733-517DEDACEC06}" dt="2023-01-11T08:40:17.687" v="585" actId="20577"/>
          <ac:spMkLst>
            <pc:docMk/>
            <pc:sldMk cId="3394009027" sldId="280"/>
            <ac:spMk id="3" creationId="{0E05952E-D452-9AA1-A43F-CCA65182A7EC}"/>
          </ac:spMkLst>
        </pc:spChg>
        <pc:spChg chg="del mod">
          <ac:chgData name="Fabian Fleischer" userId="ebb014c387c80d2b" providerId="LiveId" clId="{46307E46-06AD-40FE-9733-517DEDACEC06}" dt="2023-01-11T08:40:55.873" v="625" actId="478"/>
          <ac:spMkLst>
            <pc:docMk/>
            <pc:sldMk cId="3394009027" sldId="280"/>
            <ac:spMk id="6" creationId="{C0BF5096-D70C-4380-667B-EC553DB0D7EA}"/>
          </ac:spMkLst>
        </pc:spChg>
        <pc:spChg chg="del mod">
          <ac:chgData name="Fabian Fleischer" userId="ebb014c387c80d2b" providerId="LiveId" clId="{46307E46-06AD-40FE-9733-517DEDACEC06}" dt="2023-01-11T08:40:55.873" v="625" actId="478"/>
          <ac:spMkLst>
            <pc:docMk/>
            <pc:sldMk cId="3394009027" sldId="280"/>
            <ac:spMk id="7" creationId="{6064D1D7-224C-3B59-4214-DF19BCA3E9DD}"/>
          </ac:spMkLst>
        </pc:spChg>
        <pc:spChg chg="del mod">
          <ac:chgData name="Fabian Fleischer" userId="ebb014c387c80d2b" providerId="LiveId" clId="{46307E46-06AD-40FE-9733-517DEDACEC06}" dt="2023-01-11T08:40:55.873" v="625" actId="478"/>
          <ac:spMkLst>
            <pc:docMk/>
            <pc:sldMk cId="3394009027" sldId="280"/>
            <ac:spMk id="8" creationId="{3AEEFA39-6C96-27EB-A974-B05510DEC1DA}"/>
          </ac:spMkLst>
        </pc:spChg>
        <pc:spChg chg="mod">
          <ac:chgData name="Fabian Fleischer" userId="ebb014c387c80d2b" providerId="LiveId" clId="{46307E46-06AD-40FE-9733-517DEDACEC06}" dt="2023-01-11T08:37:06.499" v="496" actId="20577"/>
          <ac:spMkLst>
            <pc:docMk/>
            <pc:sldMk cId="3394009027" sldId="280"/>
            <ac:spMk id="9" creationId="{3D037F7B-1B3D-DA77-F770-745A188374AF}"/>
          </ac:spMkLst>
        </pc:spChg>
        <pc:spChg chg="del mod">
          <ac:chgData name="Fabian Fleischer" userId="ebb014c387c80d2b" providerId="LiveId" clId="{46307E46-06AD-40FE-9733-517DEDACEC06}" dt="2023-01-11T08:40:55.873" v="625" actId="478"/>
          <ac:spMkLst>
            <pc:docMk/>
            <pc:sldMk cId="3394009027" sldId="280"/>
            <ac:spMk id="10" creationId="{E2637379-4FFE-5268-7637-602F68EEED16}"/>
          </ac:spMkLst>
        </pc:spChg>
        <pc:spChg chg="del mod">
          <ac:chgData name="Fabian Fleischer" userId="ebb014c387c80d2b" providerId="LiveId" clId="{46307E46-06AD-40FE-9733-517DEDACEC06}" dt="2023-01-11T08:40:55.873" v="625" actId="478"/>
          <ac:spMkLst>
            <pc:docMk/>
            <pc:sldMk cId="3394009027" sldId="280"/>
            <ac:spMk id="11" creationId="{438AC7AB-7D2B-D4ED-494E-9A0022B56B04}"/>
          </ac:spMkLst>
        </pc:spChg>
        <pc:spChg chg="del mod">
          <ac:chgData name="Fabian Fleischer" userId="ebb014c387c80d2b" providerId="LiveId" clId="{46307E46-06AD-40FE-9733-517DEDACEC06}" dt="2023-01-11T08:40:55.873" v="625" actId="478"/>
          <ac:spMkLst>
            <pc:docMk/>
            <pc:sldMk cId="3394009027" sldId="280"/>
            <ac:spMk id="12" creationId="{858D6B86-83EC-001E-3CD7-50EFA2B7C75B}"/>
          </ac:spMkLst>
        </pc:spChg>
        <pc:spChg chg="mod">
          <ac:chgData name="Fabian Fleischer" userId="ebb014c387c80d2b" providerId="LiveId" clId="{46307E46-06AD-40FE-9733-517DEDACEC06}" dt="2023-01-11T08:40:05.521" v="577" actId="20577"/>
          <ac:spMkLst>
            <pc:docMk/>
            <pc:sldMk cId="3394009027" sldId="280"/>
            <ac:spMk id="13" creationId="{37695E4C-83B6-2308-ADC6-59705CD823BC}"/>
          </ac:spMkLst>
        </pc:spChg>
        <pc:spChg chg="del mod">
          <ac:chgData name="Fabian Fleischer" userId="ebb014c387c80d2b" providerId="LiveId" clId="{46307E46-06AD-40FE-9733-517DEDACEC06}" dt="2023-01-11T08:40:55.873" v="625" actId="478"/>
          <ac:spMkLst>
            <pc:docMk/>
            <pc:sldMk cId="3394009027" sldId="280"/>
            <ac:spMk id="14" creationId="{72D49C54-2F8B-7764-E19C-AC7BC9A35F9D}"/>
          </ac:spMkLst>
        </pc:spChg>
        <pc:graphicFrameChg chg="del mod">
          <ac:chgData name="Fabian Fleischer" userId="ebb014c387c80d2b" providerId="LiveId" clId="{46307E46-06AD-40FE-9733-517DEDACEC06}" dt="2023-01-11T08:40:55.873" v="625" actId="478"/>
          <ac:graphicFrameMkLst>
            <pc:docMk/>
            <pc:sldMk cId="3394009027" sldId="280"/>
            <ac:graphicFrameMk id="2" creationId="{1C89FE2C-EC0D-ED96-E6CB-2B9134FE8E69}"/>
          </ac:graphicFrameMkLst>
        </pc:graphicFrameChg>
        <pc:cxnChg chg="del">
          <ac:chgData name="Fabian Fleischer" userId="ebb014c387c80d2b" providerId="LiveId" clId="{46307E46-06AD-40FE-9733-517DEDACEC06}" dt="2023-01-11T08:37:34.730" v="521" actId="478"/>
          <ac:cxnSpMkLst>
            <pc:docMk/>
            <pc:sldMk cId="3394009027" sldId="280"/>
            <ac:cxnSpMk id="16" creationId="{B6E52953-48BD-9AB3-F767-85523D0BF23A}"/>
          </ac:cxnSpMkLst>
        </pc:cxnChg>
        <pc:cxnChg chg="del">
          <ac:chgData name="Fabian Fleischer" userId="ebb014c387c80d2b" providerId="LiveId" clId="{46307E46-06AD-40FE-9733-517DEDACEC06}" dt="2023-01-11T08:37:30.820" v="519" actId="478"/>
          <ac:cxnSpMkLst>
            <pc:docMk/>
            <pc:sldMk cId="3394009027" sldId="280"/>
            <ac:cxnSpMk id="17" creationId="{169395D4-4398-E0EB-8D64-C15437B3D5A7}"/>
          </ac:cxnSpMkLst>
        </pc:cxnChg>
        <pc:cxnChg chg="del mod">
          <ac:chgData name="Fabian Fleischer" userId="ebb014c387c80d2b" providerId="LiveId" clId="{46307E46-06AD-40FE-9733-517DEDACEC06}" dt="2023-01-11T08:37:28.954" v="518" actId="478"/>
          <ac:cxnSpMkLst>
            <pc:docMk/>
            <pc:sldMk cId="3394009027" sldId="280"/>
            <ac:cxnSpMk id="19" creationId="{4C81AF6B-E8D5-1EAC-9692-6ECCC84B317F}"/>
          </ac:cxnSpMkLst>
        </pc:cxnChg>
        <pc:cxnChg chg="del">
          <ac:chgData name="Fabian Fleischer" userId="ebb014c387c80d2b" providerId="LiveId" clId="{46307E46-06AD-40FE-9733-517DEDACEC06}" dt="2023-01-11T08:37:32.807" v="520" actId="478"/>
          <ac:cxnSpMkLst>
            <pc:docMk/>
            <pc:sldMk cId="3394009027" sldId="280"/>
            <ac:cxnSpMk id="20" creationId="{3417CD48-9797-EB22-8FA4-B0FFDFA67E08}"/>
          </ac:cxnSpMkLst>
        </pc:cxnChg>
        <pc:cxnChg chg="del">
          <ac:chgData name="Fabian Fleischer" userId="ebb014c387c80d2b" providerId="LiveId" clId="{46307E46-06AD-40FE-9733-517DEDACEC06}" dt="2023-01-11T08:37:42.826" v="524" actId="478"/>
          <ac:cxnSpMkLst>
            <pc:docMk/>
            <pc:sldMk cId="3394009027" sldId="280"/>
            <ac:cxnSpMk id="21" creationId="{67E6241D-C03F-C838-A262-F22BA94C89FD}"/>
          </ac:cxnSpMkLst>
        </pc:cxnChg>
        <pc:cxnChg chg="del">
          <ac:chgData name="Fabian Fleischer" userId="ebb014c387c80d2b" providerId="LiveId" clId="{46307E46-06AD-40FE-9733-517DEDACEC06}" dt="2023-01-11T08:37:44.733" v="525" actId="478"/>
          <ac:cxnSpMkLst>
            <pc:docMk/>
            <pc:sldMk cId="3394009027" sldId="280"/>
            <ac:cxnSpMk id="22" creationId="{55AFDABF-B95A-CBFE-401E-BC7F2304C852}"/>
          </ac:cxnSpMkLst>
        </pc:cxnChg>
        <pc:cxnChg chg="del">
          <ac:chgData name="Fabian Fleischer" userId="ebb014c387c80d2b" providerId="LiveId" clId="{46307E46-06AD-40FE-9733-517DEDACEC06}" dt="2023-01-11T08:37:46.371" v="526" actId="478"/>
          <ac:cxnSpMkLst>
            <pc:docMk/>
            <pc:sldMk cId="3394009027" sldId="280"/>
            <ac:cxnSpMk id="23" creationId="{AF7C50B3-1142-D944-7D30-E8D53E042E57}"/>
          </ac:cxnSpMkLst>
        </pc:cxnChg>
        <pc:cxnChg chg="del">
          <ac:chgData name="Fabian Fleischer" userId="ebb014c387c80d2b" providerId="LiveId" clId="{46307E46-06AD-40FE-9733-517DEDACEC06}" dt="2023-01-11T08:37:47.703" v="527" actId="478"/>
          <ac:cxnSpMkLst>
            <pc:docMk/>
            <pc:sldMk cId="3394009027" sldId="280"/>
            <ac:cxnSpMk id="24" creationId="{75BB3EBA-E021-3E9E-350A-8A411362A260}"/>
          </ac:cxnSpMkLst>
        </pc:cxnChg>
      </pc:sldChg>
      <pc:sldChg chg="delSp modSp add mod">
        <pc:chgData name="Fabian Fleischer" userId="ebb014c387c80d2b" providerId="LiveId" clId="{46307E46-06AD-40FE-9733-517DEDACEC06}" dt="2023-01-11T08:40:51.485" v="624" actId="478"/>
        <pc:sldMkLst>
          <pc:docMk/>
          <pc:sldMk cId="1540818385" sldId="281"/>
        </pc:sldMkLst>
        <pc:spChg chg="mod">
          <ac:chgData name="Fabian Fleischer" userId="ebb014c387c80d2b" providerId="LiveId" clId="{46307E46-06AD-40FE-9733-517DEDACEC06}" dt="2023-01-11T08:40:36.833" v="598" actId="20577"/>
          <ac:spMkLst>
            <pc:docMk/>
            <pc:sldMk cId="1540818385" sldId="281"/>
            <ac:spMk id="3" creationId="{0E05952E-D452-9AA1-A43F-CCA65182A7EC}"/>
          </ac:spMkLst>
        </pc:spChg>
        <pc:spChg chg="del">
          <ac:chgData name="Fabian Fleischer" userId="ebb014c387c80d2b" providerId="LiveId" clId="{46307E46-06AD-40FE-9733-517DEDACEC06}" dt="2023-01-11T08:40:51.485" v="624" actId="478"/>
          <ac:spMkLst>
            <pc:docMk/>
            <pc:sldMk cId="1540818385" sldId="281"/>
            <ac:spMk id="6" creationId="{C0BF5096-D70C-4380-667B-EC553DB0D7EA}"/>
          </ac:spMkLst>
        </pc:spChg>
        <pc:spChg chg="del">
          <ac:chgData name="Fabian Fleischer" userId="ebb014c387c80d2b" providerId="LiveId" clId="{46307E46-06AD-40FE-9733-517DEDACEC06}" dt="2023-01-11T08:40:51.485" v="624" actId="478"/>
          <ac:spMkLst>
            <pc:docMk/>
            <pc:sldMk cId="1540818385" sldId="281"/>
            <ac:spMk id="7" creationId="{6064D1D7-224C-3B59-4214-DF19BCA3E9DD}"/>
          </ac:spMkLst>
        </pc:spChg>
        <pc:spChg chg="del">
          <ac:chgData name="Fabian Fleischer" userId="ebb014c387c80d2b" providerId="LiveId" clId="{46307E46-06AD-40FE-9733-517DEDACEC06}" dt="2023-01-11T08:40:51.485" v="624" actId="478"/>
          <ac:spMkLst>
            <pc:docMk/>
            <pc:sldMk cId="1540818385" sldId="281"/>
            <ac:spMk id="8" creationId="{3AEEFA39-6C96-27EB-A974-B05510DEC1DA}"/>
          </ac:spMkLst>
        </pc:spChg>
        <pc:spChg chg="mod">
          <ac:chgData name="Fabian Fleischer" userId="ebb014c387c80d2b" providerId="LiveId" clId="{46307E46-06AD-40FE-9733-517DEDACEC06}" dt="2023-01-11T08:40:28.652" v="592" actId="20577"/>
          <ac:spMkLst>
            <pc:docMk/>
            <pc:sldMk cId="1540818385" sldId="281"/>
            <ac:spMk id="9" creationId="{3D037F7B-1B3D-DA77-F770-745A188374AF}"/>
          </ac:spMkLst>
        </pc:spChg>
        <pc:spChg chg="del">
          <ac:chgData name="Fabian Fleischer" userId="ebb014c387c80d2b" providerId="LiveId" clId="{46307E46-06AD-40FE-9733-517DEDACEC06}" dt="2023-01-11T08:40:51.485" v="624" actId="478"/>
          <ac:spMkLst>
            <pc:docMk/>
            <pc:sldMk cId="1540818385" sldId="281"/>
            <ac:spMk id="10" creationId="{E2637379-4FFE-5268-7637-602F68EEED16}"/>
          </ac:spMkLst>
        </pc:spChg>
        <pc:spChg chg="del">
          <ac:chgData name="Fabian Fleischer" userId="ebb014c387c80d2b" providerId="LiveId" clId="{46307E46-06AD-40FE-9733-517DEDACEC06}" dt="2023-01-11T08:40:51.485" v="624" actId="478"/>
          <ac:spMkLst>
            <pc:docMk/>
            <pc:sldMk cId="1540818385" sldId="281"/>
            <ac:spMk id="11" creationId="{438AC7AB-7D2B-D4ED-494E-9A0022B56B04}"/>
          </ac:spMkLst>
        </pc:spChg>
        <pc:spChg chg="del">
          <ac:chgData name="Fabian Fleischer" userId="ebb014c387c80d2b" providerId="LiveId" clId="{46307E46-06AD-40FE-9733-517DEDACEC06}" dt="2023-01-11T08:40:51.485" v="624" actId="478"/>
          <ac:spMkLst>
            <pc:docMk/>
            <pc:sldMk cId="1540818385" sldId="281"/>
            <ac:spMk id="12" creationId="{858D6B86-83EC-001E-3CD7-50EFA2B7C75B}"/>
          </ac:spMkLst>
        </pc:spChg>
        <pc:spChg chg="mod">
          <ac:chgData name="Fabian Fleischer" userId="ebb014c387c80d2b" providerId="LiveId" clId="{46307E46-06AD-40FE-9733-517DEDACEC06}" dt="2023-01-11T08:40:48.270" v="623" actId="20577"/>
          <ac:spMkLst>
            <pc:docMk/>
            <pc:sldMk cId="1540818385" sldId="281"/>
            <ac:spMk id="13" creationId="{37695E4C-83B6-2308-ADC6-59705CD823BC}"/>
          </ac:spMkLst>
        </pc:spChg>
        <pc:spChg chg="del">
          <ac:chgData name="Fabian Fleischer" userId="ebb014c387c80d2b" providerId="LiveId" clId="{46307E46-06AD-40FE-9733-517DEDACEC06}" dt="2023-01-11T08:40:51.485" v="624" actId="478"/>
          <ac:spMkLst>
            <pc:docMk/>
            <pc:sldMk cId="1540818385" sldId="281"/>
            <ac:spMk id="14" creationId="{72D49C54-2F8B-7764-E19C-AC7BC9A35F9D}"/>
          </ac:spMkLst>
        </pc:spChg>
        <pc:graphicFrameChg chg="del">
          <ac:chgData name="Fabian Fleischer" userId="ebb014c387c80d2b" providerId="LiveId" clId="{46307E46-06AD-40FE-9733-517DEDACEC06}" dt="2023-01-11T08:40:51.485" v="624" actId="478"/>
          <ac:graphicFrameMkLst>
            <pc:docMk/>
            <pc:sldMk cId="1540818385" sldId="281"/>
            <ac:graphicFrameMk id="2" creationId="{1C89FE2C-EC0D-ED96-E6CB-2B9134FE8E69}"/>
          </ac:graphicFrameMkLst>
        </pc:graphicFrame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0E851A-958A-4CB0-9690-0C86629B52B2}" type="datetimeFigureOut">
              <a:rPr lang="de-DE" smtClean="0"/>
              <a:t>16.01.2023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CC0B25-4E52-49C0-AA6C-1674645D31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42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CEEEFC-623D-4EA6-B0F5-05B4653E3B0C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76945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C0B25-4E52-49C0-AA6C-1674645D3128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53362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C0B25-4E52-49C0-AA6C-1674645D3128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31497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C0B25-4E52-49C0-AA6C-1674645D3128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88514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C0B25-4E52-49C0-AA6C-1674645D3128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75457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C0B25-4E52-49C0-AA6C-1674645D3128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9643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C0B25-4E52-49C0-AA6C-1674645D3128}" type="slidenum">
              <a:rPr lang="de-DE" smtClean="0"/>
              <a:t>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32266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C0B25-4E52-49C0-AA6C-1674645D3128}" type="slidenum">
              <a:rPr lang="de-DE" smtClean="0"/>
              <a:t>45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69684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C0B25-4E52-49C0-AA6C-1674645D3128}" type="slidenum">
              <a:rPr lang="de-DE" smtClean="0"/>
              <a:t>46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14472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C0B25-4E52-49C0-AA6C-1674645D3128}" type="slidenum">
              <a:rPr lang="de-DE" smtClean="0"/>
              <a:t>47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78425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C0B25-4E52-49C0-AA6C-1674645D3128}" type="slidenum">
              <a:rPr lang="de-DE" smtClean="0"/>
              <a:t>48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3523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Das </a:t>
            </a:r>
            <a:r>
              <a:rPr lang="de-DE" dirty="0" err="1"/>
              <a:t>quadiren</a:t>
            </a:r>
            <a:r>
              <a:rPr lang="de-DE" dirty="0"/>
              <a:t> wird </a:t>
            </a:r>
            <a:r>
              <a:rPr lang="de-DE" dirty="0" err="1"/>
              <a:t>bennötigt</a:t>
            </a:r>
            <a:r>
              <a:rPr lang="de-DE" dirty="0"/>
              <a:t> damit keine negativen zahlen rauskommen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C0B25-4E52-49C0-AA6C-1674645D3128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01974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Das </a:t>
            </a:r>
            <a:r>
              <a:rPr lang="de-DE" dirty="0" err="1"/>
              <a:t>quadiren</a:t>
            </a:r>
            <a:r>
              <a:rPr lang="de-DE" dirty="0"/>
              <a:t> wird </a:t>
            </a:r>
            <a:r>
              <a:rPr lang="de-DE" dirty="0" err="1"/>
              <a:t>bennötigt</a:t>
            </a:r>
            <a:r>
              <a:rPr lang="de-DE" dirty="0"/>
              <a:t> damit keine negativen zahlen rauskommen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C0B25-4E52-49C0-AA6C-1674645D3128}" type="slidenum">
              <a:rPr lang="de-DE" smtClean="0"/>
              <a:t>49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06954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Das </a:t>
            </a:r>
            <a:r>
              <a:rPr lang="de-DE" dirty="0" err="1"/>
              <a:t>quadiren</a:t>
            </a:r>
            <a:r>
              <a:rPr lang="de-DE" dirty="0"/>
              <a:t> wird </a:t>
            </a:r>
            <a:r>
              <a:rPr lang="de-DE" dirty="0" err="1"/>
              <a:t>bennötigt</a:t>
            </a:r>
            <a:r>
              <a:rPr lang="de-DE" dirty="0"/>
              <a:t> damit keine negativen zahlen rauskommen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C0B25-4E52-49C0-AA6C-1674645D3128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36423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Das </a:t>
            </a:r>
            <a:r>
              <a:rPr lang="de-DE" err="1"/>
              <a:t>quadiren</a:t>
            </a:r>
            <a:r>
              <a:rPr lang="de-DE"/>
              <a:t> wird </a:t>
            </a:r>
            <a:r>
              <a:rPr lang="de-DE" err="1"/>
              <a:t>bennötigt</a:t>
            </a:r>
            <a:r>
              <a:rPr lang="de-DE"/>
              <a:t> damit keine negativen zahlen rauskommen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C0B25-4E52-49C0-AA6C-1674645D3128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6437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Das </a:t>
            </a:r>
            <a:r>
              <a:rPr lang="de-DE" err="1"/>
              <a:t>quadiren</a:t>
            </a:r>
            <a:r>
              <a:rPr lang="de-DE"/>
              <a:t> wird </a:t>
            </a:r>
            <a:r>
              <a:rPr lang="de-DE" err="1"/>
              <a:t>bennötigt</a:t>
            </a:r>
            <a:r>
              <a:rPr lang="de-DE"/>
              <a:t> damit keine negativen zahlen rauskommen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C0B25-4E52-49C0-AA6C-1674645D3128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41165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Das </a:t>
            </a:r>
            <a:r>
              <a:rPr lang="de-DE" err="1"/>
              <a:t>quadiren</a:t>
            </a:r>
            <a:r>
              <a:rPr lang="de-DE"/>
              <a:t> wird </a:t>
            </a:r>
            <a:r>
              <a:rPr lang="de-DE" err="1"/>
              <a:t>bennötigt</a:t>
            </a:r>
            <a:r>
              <a:rPr lang="de-DE"/>
              <a:t> damit keine negativen zahlen rauskommen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C0B25-4E52-49C0-AA6C-1674645D3128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52447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Das </a:t>
            </a:r>
            <a:r>
              <a:rPr lang="de-DE" err="1"/>
              <a:t>quadiren</a:t>
            </a:r>
            <a:r>
              <a:rPr lang="de-DE"/>
              <a:t> wird </a:t>
            </a:r>
            <a:r>
              <a:rPr lang="de-DE" err="1"/>
              <a:t>bennötigt</a:t>
            </a:r>
            <a:r>
              <a:rPr lang="de-DE"/>
              <a:t> damit keine negativen zahlen rauskommen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C0B25-4E52-49C0-AA6C-1674645D3128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09617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Das </a:t>
            </a:r>
            <a:r>
              <a:rPr lang="de-DE" err="1"/>
              <a:t>quadiren</a:t>
            </a:r>
            <a:r>
              <a:rPr lang="de-DE"/>
              <a:t> wird </a:t>
            </a:r>
            <a:r>
              <a:rPr lang="de-DE" err="1"/>
              <a:t>bennötigt</a:t>
            </a:r>
            <a:r>
              <a:rPr lang="de-DE"/>
              <a:t> damit keine negativen zahlen rauskommen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C0B25-4E52-49C0-AA6C-1674645D3128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93103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C0B25-4E52-49C0-AA6C-1674645D3128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5817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D850D3-94A1-2BFB-9885-B67556E849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8459961-DE17-291E-74F4-59168364BF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8A20C6B-967E-CA9E-7181-E44F7644D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E1E8323-2D25-DB08-7361-14D34404A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051BB43-EBE9-E46E-CC9C-D4D6F5934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3B7FA-5229-4802-850C-57A75B7F93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3609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CE07D9-E072-EFD5-6EE5-4A7AA64E0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D9CE6A5-282B-3289-AE81-FEB2C8C3DF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770340D-E0A2-CFFE-19AA-E43D5516B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D3419F9-A2A6-EFF5-DBF9-0F88B20EB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49B3DE9-B9EF-48C3-59D4-FE0E73532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3B7FA-5229-4802-850C-57A75B7F93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1690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CDC56C8-0ADA-B305-645A-941BD60F9C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4175312-DA25-A92B-0260-FDC4FD66C0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431A11-9AAA-C91D-37E1-634F54A54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2B44983-D77C-9123-2501-F2D2AC63D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15854B6-51E2-41B6-5712-37D628474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3B7FA-5229-4802-850C-57A75B7F93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97265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3A454CB7-629C-4E16-6409-905C7C90866A}"/>
              </a:ext>
            </a:extLst>
          </p:cNvPr>
          <p:cNvGrpSpPr/>
          <p:nvPr userDrawn="1"/>
        </p:nvGrpSpPr>
        <p:grpSpPr>
          <a:xfrm>
            <a:off x="0" y="5479676"/>
            <a:ext cx="12192000" cy="1378323"/>
            <a:chOff x="166255" y="3685309"/>
            <a:chExt cx="12192000" cy="1238400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54E4C030-9595-3FEC-F5C1-703D0B6E210F}"/>
                </a:ext>
              </a:extLst>
            </p:cNvPr>
            <p:cNvSpPr/>
            <p:nvPr userDrawn="1"/>
          </p:nvSpPr>
          <p:spPr>
            <a:xfrm>
              <a:off x="166255" y="4599709"/>
              <a:ext cx="12192000" cy="324000"/>
            </a:xfrm>
            <a:prstGeom prst="rect">
              <a:avLst/>
            </a:prstGeom>
            <a:solidFill>
              <a:srgbClr val="00ADEE"/>
            </a:solidFill>
            <a:ln>
              <a:solidFill>
                <a:srgbClr val="00AD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de-DE"/>
            </a:p>
          </p:txBody>
        </p:sp>
        <p:sp>
          <p:nvSpPr>
            <p:cNvPr id="7" name="Rechtwinkliges Dreieck 6">
              <a:extLst>
                <a:ext uri="{FF2B5EF4-FFF2-40B4-BE49-F238E27FC236}">
                  <a16:creationId xmlns:a16="http://schemas.microsoft.com/office/drawing/2014/main" id="{55B33696-84A3-FC1F-C136-CF8763D4D021}"/>
                </a:ext>
              </a:extLst>
            </p:cNvPr>
            <p:cNvSpPr/>
            <p:nvPr userDrawn="1"/>
          </p:nvSpPr>
          <p:spPr>
            <a:xfrm>
              <a:off x="166255" y="3799726"/>
              <a:ext cx="3519054" cy="799982"/>
            </a:xfrm>
            <a:prstGeom prst="rtTriangle">
              <a:avLst/>
            </a:prstGeom>
            <a:solidFill>
              <a:srgbClr val="00ADEE"/>
            </a:solidFill>
            <a:ln>
              <a:solidFill>
                <a:srgbClr val="00AD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de-DE"/>
            </a:p>
          </p:txBody>
        </p:sp>
        <p:sp>
          <p:nvSpPr>
            <p:cNvPr id="8" name="Rechtwinkliges Dreieck 7">
              <a:extLst>
                <a:ext uri="{FF2B5EF4-FFF2-40B4-BE49-F238E27FC236}">
                  <a16:creationId xmlns:a16="http://schemas.microsoft.com/office/drawing/2014/main" id="{A343DE7E-9ABF-0B71-37D6-DD58F7B37090}"/>
                </a:ext>
              </a:extLst>
            </p:cNvPr>
            <p:cNvSpPr/>
            <p:nvPr userDrawn="1"/>
          </p:nvSpPr>
          <p:spPr>
            <a:xfrm flipH="1">
              <a:off x="3142209" y="3685309"/>
              <a:ext cx="9216045" cy="914400"/>
            </a:xfrm>
            <a:prstGeom prst="rtTriangle">
              <a:avLst/>
            </a:prstGeom>
            <a:solidFill>
              <a:srgbClr val="00ADEE"/>
            </a:solidFill>
            <a:ln>
              <a:solidFill>
                <a:srgbClr val="00AD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9" name="Grafik 18">
            <a:extLst>
              <a:ext uri="{FF2B5EF4-FFF2-40B4-BE49-F238E27FC236}">
                <a16:creationId xmlns:a16="http://schemas.microsoft.com/office/drawing/2014/main" id="{9B93CE5F-2ABE-A2F4-4814-84031D007C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17784" y="176977"/>
            <a:ext cx="2632865" cy="476207"/>
          </a:xfrm>
          <a:prstGeom prst="rect">
            <a:avLst/>
          </a:prstGeom>
        </p:spPr>
      </p:pic>
      <p:sp>
        <p:nvSpPr>
          <p:cNvPr id="2" name="Fußzeilenplatzhalter 4">
            <a:extLst>
              <a:ext uri="{FF2B5EF4-FFF2-40B4-BE49-F238E27FC236}">
                <a16:creationId xmlns:a16="http://schemas.microsoft.com/office/drawing/2014/main" id="{7E947F60-8E26-7CAC-A1C2-3C479C19B8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92828"/>
            <a:ext cx="9338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4" name="Foliennummernplatzhalter 5">
            <a:extLst>
              <a:ext uri="{FF2B5EF4-FFF2-40B4-BE49-F238E27FC236}">
                <a16:creationId xmlns:a16="http://schemas.microsoft.com/office/drawing/2014/main" id="{F33A3687-9EEF-22B0-AB7A-3DBE2D5D6C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51818" y="649282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Franklin Gothic Demi (Überschriften)"/>
              </a:defRPr>
            </a:lvl1pPr>
          </a:lstStyle>
          <a:p>
            <a:fld id="{C20AC738-1B29-48AB-8651-2BAD2FA1E76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77146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FFAA99-F3D6-C368-0FA2-92FA203C5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8558CC-4214-1564-8B70-441481481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769E00C-BCE4-FC04-CB6E-3B0FC512C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29CF686-1ED8-187A-726E-17C6A63F7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7207883-A748-016F-BB4C-F3CB7119B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3B7FA-5229-4802-850C-57A75B7F93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3399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D76BA4-5592-5297-FDDE-F1D7694EA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14B856B-557E-1C10-5C86-043CCE6BB6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50F407-2CA1-FAEA-007D-4C3BFA27E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F7F463-65ED-BA7B-D7BB-1CF38C040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DD34B2-0A98-0FBA-2FF8-CC41F42BF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3B7FA-5229-4802-850C-57A75B7F93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5881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5E556F-9383-BAEE-3B57-B58801144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49053E-DB0D-588F-95B9-BF5FA0A588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6ED084C-9265-FAFA-61E2-47908B63D4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828EB53-E5B4-085D-5D6C-670CFEA77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6A1001-0B7E-299B-94E0-79F687CA5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AAAAC27-85F0-58B4-AE6C-BD3E2C07E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3B7FA-5229-4802-850C-57A75B7F93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6338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16FDB0-B188-280B-DD06-414B3F1BB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02F53E-E0BC-E66D-320C-EF52518CD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6E4B727-905E-4EDC-B6A6-76FAEA0E74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C921885-820E-7184-8CDB-E859ADE4E9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6C98376-4435-1C27-D9AA-D6F29C2A89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7372FAD-863E-7BE9-5ADE-24A99A40E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8D1139D-137A-5E17-1B28-B3F0E7452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F1C8B2F-5EB9-3495-8F34-09BDBA373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3B7FA-5229-4802-850C-57A75B7F93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9224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85D6E8-5DCF-F980-BB52-F5661CA77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D73F055-9E4E-00E2-368F-ECB698330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15AF924-EF75-CA17-CB92-3A0BD5BAD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08E1CBF-9BF0-F38B-8218-4D431300A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3B7FA-5229-4802-850C-57A75B7F93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4864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1277E7A-1D65-F3CA-7977-4940E5490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E9F8B6B-750B-1900-CBA1-6FEE6EF2C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FE94817-DE81-1F59-52E6-7EB4D64C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3B7FA-5229-4802-850C-57A75B7F93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7735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B72A2D-6826-7BEB-18CD-1875EE84D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964CD3D-9544-9AAD-5232-3C4D178112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049A8EF-1B92-C4CC-A56E-F042976637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399E430-1B88-C077-79FB-45C3959F1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750DC3F-B534-40DF-5A08-05E94F975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F751D3C-B255-55FD-8862-92C7D862A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3B7FA-5229-4802-850C-57A75B7F93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3783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F901F4-79EB-9170-46C9-F4F7EDD8B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2773371-F39B-FD7E-CD46-5048889416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88708DB-99FB-731F-83C8-70ABD6CDF1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36381BA-95E0-7C21-A30C-0E38F5629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DD48522-09A3-BB77-ABCA-EFB991C89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138875C-3F40-0519-3DF9-90EBF01B3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3B7FA-5229-4802-850C-57A75B7F93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5135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F68F9C1-C74C-0D4B-CE3D-F3E387558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DA7CC37-393D-EA70-DD5A-BFFB96D1F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8E39F64-CC8B-FABF-B755-11FCFB4943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1C9E9A-B28A-1129-1863-9E3FEF1D86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1465345-09A6-9EC2-9C8B-267863777B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3B7FA-5229-4802-850C-57A75B7F93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8792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6" Type="http://schemas.microsoft.com/office/2007/relationships/hdphoto" Target="../media/hdphoto3.wdp"/><Relationship Id="rId5" Type="http://schemas.openxmlformats.org/officeDocument/2006/relationships/image" Target="../media/image11.png"/><Relationship Id="rId4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3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9.sv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lgorithms.discrete.ma.tum.de/graph-games/tsp-game/index_en.html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0E3C12F-DD0A-96D3-1629-BC9DA4E98B3B}"/>
              </a:ext>
            </a:extLst>
          </p:cNvPr>
          <p:cNvSpPr/>
          <p:nvPr/>
        </p:nvSpPr>
        <p:spPr>
          <a:xfrm>
            <a:off x="1340745" y="2378562"/>
            <a:ext cx="1093915" cy="3590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20F5BA8-8C06-FF31-36C5-81BC00B261CF}"/>
              </a:ext>
            </a:extLst>
          </p:cNvPr>
          <p:cNvSpPr txBox="1">
            <a:spLocks/>
          </p:cNvSpPr>
          <p:nvPr/>
        </p:nvSpPr>
        <p:spPr>
          <a:xfrm>
            <a:off x="838200" y="1305831"/>
            <a:ext cx="10515600" cy="34288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13800" dirty="0"/>
              <a:t>TSP</a:t>
            </a:r>
          </a:p>
          <a:p>
            <a:r>
              <a:rPr lang="de-DE" sz="5400" dirty="0"/>
              <a:t>Projekt Seminar Deep Learning</a:t>
            </a:r>
          </a:p>
          <a:p>
            <a:r>
              <a:rPr lang="de-DE" sz="2800" dirty="0"/>
              <a:t>Fabian Fleischer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1F5FB4D-75E5-5ED8-FD78-C1B9411638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>
                <a:latin typeface="+mn-lt"/>
              </a:rPr>
              <a:t>Projektseminar Deep Learning Jörn Hees | TSP Fabian Fleischer</a:t>
            </a:r>
            <a:endParaRPr lang="de-DE" dirty="0">
              <a:latin typeface="+mn-lt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A1288D-7D4D-EE4C-6FC7-5210D3206A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328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5032261-4E0E-078D-D079-78AC5D6A75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0340BD8-6FB4-EDD7-4EE8-74B982109D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10</a:t>
            </a:fld>
            <a:endParaRPr lang="de-DE" dirty="0"/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30C0B004-1128-CA74-E8F1-45E6D51D7796}"/>
              </a:ext>
            </a:extLst>
          </p:cNvPr>
          <p:cNvCxnSpPr>
            <a:cxnSpLocks/>
          </p:cNvCxnSpPr>
          <p:nvPr/>
        </p:nvCxnSpPr>
        <p:spPr>
          <a:xfrm>
            <a:off x="3365607" y="0"/>
            <a:ext cx="0" cy="6608269"/>
          </a:xfrm>
          <a:prstGeom prst="line">
            <a:avLst/>
          </a:prstGeom>
          <a:ln w="76200">
            <a:solidFill>
              <a:srgbClr val="00AD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lussdiagramm: Verbinder 15">
            <a:extLst>
              <a:ext uri="{FF2B5EF4-FFF2-40B4-BE49-F238E27FC236}">
                <a16:creationId xmlns:a16="http://schemas.microsoft.com/office/drawing/2014/main" id="{4FF10BAD-6C5B-FD34-DC79-0C53865BF1D7}"/>
              </a:ext>
            </a:extLst>
          </p:cNvPr>
          <p:cNvSpPr/>
          <p:nvPr/>
        </p:nvSpPr>
        <p:spPr>
          <a:xfrm>
            <a:off x="3137007" y="2796988"/>
            <a:ext cx="457200" cy="457200"/>
          </a:xfrm>
          <a:prstGeom prst="flowChartConnector">
            <a:avLst/>
          </a:prstGeom>
          <a:solidFill>
            <a:srgbClr val="FFFFFF"/>
          </a:solidFill>
          <a:ln w="76200">
            <a:solidFill>
              <a:srgbClr val="00AD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0FB9EA40-B373-7133-9C1E-62BDD01E0096}"/>
              </a:ext>
            </a:extLst>
          </p:cNvPr>
          <p:cNvSpPr txBox="1"/>
          <p:nvPr/>
        </p:nvSpPr>
        <p:spPr>
          <a:xfrm>
            <a:off x="3907332" y="2702422"/>
            <a:ext cx="664284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600" dirty="0">
                <a:solidFill>
                  <a:srgbClr val="00ADEE"/>
                </a:solidFill>
              </a:rPr>
              <a:t>Lösungsansätze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0ADEE"/>
                </a:solidFill>
              </a:rPr>
              <a:t>Erster Lösungsansatz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0ADEE"/>
                </a:solidFill>
              </a:rPr>
              <a:t>Zweiter Lösungsansatz </a:t>
            </a:r>
          </a:p>
        </p:txBody>
      </p:sp>
      <p:sp>
        <p:nvSpPr>
          <p:cNvPr id="20" name="Flussdiagramm: Verbinder 19">
            <a:extLst>
              <a:ext uri="{FF2B5EF4-FFF2-40B4-BE49-F238E27FC236}">
                <a16:creationId xmlns:a16="http://schemas.microsoft.com/office/drawing/2014/main" id="{4213606D-9258-4E5D-FD59-D55601C3C4F7}"/>
              </a:ext>
            </a:extLst>
          </p:cNvPr>
          <p:cNvSpPr/>
          <p:nvPr/>
        </p:nvSpPr>
        <p:spPr>
          <a:xfrm>
            <a:off x="3137007" y="4288349"/>
            <a:ext cx="457200" cy="457200"/>
          </a:xfrm>
          <a:prstGeom prst="flowChartConnector">
            <a:avLst/>
          </a:prstGeom>
          <a:solidFill>
            <a:srgbClr val="00ADEE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Flussdiagramm: Verbinder 20">
            <a:extLst>
              <a:ext uri="{FF2B5EF4-FFF2-40B4-BE49-F238E27FC236}">
                <a16:creationId xmlns:a16="http://schemas.microsoft.com/office/drawing/2014/main" id="{EB6F868A-0905-4122-BBE2-834A12C64E9E}"/>
              </a:ext>
            </a:extLst>
          </p:cNvPr>
          <p:cNvSpPr/>
          <p:nvPr/>
        </p:nvSpPr>
        <p:spPr>
          <a:xfrm>
            <a:off x="3137007" y="1307860"/>
            <a:ext cx="457200" cy="457200"/>
          </a:xfrm>
          <a:prstGeom prst="flowChartConnector">
            <a:avLst/>
          </a:prstGeom>
          <a:solidFill>
            <a:srgbClr val="00ADEE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9C774870-F5AD-8F2F-781C-308AEE6F2F73}"/>
              </a:ext>
            </a:extLst>
          </p:cNvPr>
          <p:cNvSpPr txBox="1"/>
          <p:nvPr/>
        </p:nvSpPr>
        <p:spPr>
          <a:xfrm>
            <a:off x="3907332" y="1305627"/>
            <a:ext cx="61088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Problemstellung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299D94A2-4F7E-A97A-87CA-D77DBE04588C}"/>
              </a:ext>
            </a:extLst>
          </p:cNvPr>
          <p:cNvSpPr txBox="1"/>
          <p:nvPr/>
        </p:nvSpPr>
        <p:spPr>
          <a:xfrm>
            <a:off x="3907332" y="4286116"/>
            <a:ext cx="61088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Hyperparameter Tuning</a:t>
            </a:r>
          </a:p>
        </p:txBody>
      </p:sp>
    </p:spTree>
    <p:extLst>
      <p:ext uri="{BB962C8B-B14F-4D97-AF65-F5344CB8AC3E}">
        <p14:creationId xmlns:p14="http://schemas.microsoft.com/office/powerpoint/2010/main" val="1213579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95152B-9E5D-18DA-C20F-5C43CA838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11BEA3-38FD-B626-4385-C25890822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037F7B-1B3D-DA77-F770-745A188374A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Der erste Lösungsansatz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E05952E-D452-9AA1-A43F-CCA65182A7EC}"/>
              </a:ext>
            </a:extLst>
          </p:cNvPr>
          <p:cNvSpPr txBox="1"/>
          <p:nvPr/>
        </p:nvSpPr>
        <p:spPr>
          <a:xfrm>
            <a:off x="6288180" y="2832091"/>
            <a:ext cx="426995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600" dirty="0"/>
              <a:t>3 Layer </a:t>
            </a:r>
            <a:r>
              <a:rPr lang="de-DE" sz="2600" dirty="0" err="1"/>
              <a:t>convolutional</a:t>
            </a:r>
            <a:r>
              <a:rPr lang="de-DE" sz="2600" dirty="0"/>
              <a:t> network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75BCF4FF-D501-2E47-2C6A-F407A2452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740" y="2602568"/>
            <a:ext cx="5419765" cy="1100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009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95152B-9E5D-18DA-C20F-5C43CA838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11BEA3-38FD-B626-4385-C25890822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037F7B-1B3D-DA77-F770-745A188374A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Der erste Lösungsansatz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75BCF4FF-D501-2E47-2C6A-F407A245248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4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86117" y="4111401"/>
            <a:ext cx="5419765" cy="1100146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8CC8BA90-8670-26B4-6D1E-992132E19A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2691" y="2698766"/>
            <a:ext cx="3438734" cy="646331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5CCC7550-9DC0-CEE5-0FA4-640C2C150285}"/>
              </a:ext>
            </a:extLst>
          </p:cNvPr>
          <p:cNvSpPr txBox="1"/>
          <p:nvPr/>
        </p:nvSpPr>
        <p:spPr>
          <a:xfrm>
            <a:off x="5789918" y="2936557"/>
            <a:ext cx="426995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600" dirty="0">
                <a:solidFill>
                  <a:schemeClr val="bg1">
                    <a:lumMod val="65000"/>
                  </a:schemeClr>
                </a:solidFill>
              </a:rPr>
              <a:t>3 Layer </a:t>
            </a:r>
            <a:r>
              <a:rPr lang="de-DE" sz="2600" dirty="0" err="1">
                <a:solidFill>
                  <a:schemeClr val="bg1">
                    <a:lumMod val="65000"/>
                  </a:schemeClr>
                </a:solidFill>
              </a:rPr>
              <a:t>convolutional</a:t>
            </a:r>
            <a:r>
              <a:rPr lang="de-DE" sz="2600" dirty="0">
                <a:solidFill>
                  <a:schemeClr val="bg1">
                    <a:lumMod val="65000"/>
                  </a:schemeClr>
                </a:solidFill>
              </a:rPr>
              <a:t> network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449FE48-DE87-26D0-3BC7-7891A00877DC}"/>
              </a:ext>
            </a:extLst>
          </p:cNvPr>
          <p:cNvSpPr txBox="1"/>
          <p:nvPr/>
        </p:nvSpPr>
        <p:spPr>
          <a:xfrm>
            <a:off x="5802530" y="2547362"/>
            <a:ext cx="6101254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Jedes Layer hat eigene Aktivierungsfunktion</a:t>
            </a:r>
          </a:p>
        </p:txBody>
      </p:sp>
    </p:spTree>
    <p:extLst>
      <p:ext uri="{BB962C8B-B14F-4D97-AF65-F5344CB8AC3E}">
        <p14:creationId xmlns:p14="http://schemas.microsoft.com/office/powerpoint/2010/main" val="248384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95152B-9E5D-18DA-C20F-5C43CA838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11BEA3-38FD-B626-4385-C25890822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037F7B-1B3D-DA77-F770-745A188374A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Der erste Lösungsansatz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2551201-2F9A-D941-B948-938063BFE414}"/>
              </a:ext>
            </a:extLst>
          </p:cNvPr>
          <p:cNvSpPr txBox="1"/>
          <p:nvPr/>
        </p:nvSpPr>
        <p:spPr>
          <a:xfrm>
            <a:off x="3045373" y="1355725"/>
            <a:ext cx="6101254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2600" dirty="0">
                <a:solidFill>
                  <a:prstClr val="black"/>
                </a:solidFill>
                <a:latin typeface="Calibri" panose="020F0502020204030204"/>
              </a:rPr>
              <a:t>Der übergebene State</a:t>
            </a:r>
            <a:endParaRPr kumimoji="0" lang="de-DE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" name="Tabelle 8">
            <a:extLst>
              <a:ext uri="{FF2B5EF4-FFF2-40B4-BE49-F238E27FC236}">
                <a16:creationId xmlns:a16="http://schemas.microsoft.com/office/drawing/2014/main" id="{A2C07283-90CB-243D-EDA9-6EDB1E2EAD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5717986"/>
              </p:ext>
            </p:extLst>
          </p:nvPr>
        </p:nvGraphicFramePr>
        <p:xfrm>
          <a:off x="7011612" y="2406383"/>
          <a:ext cx="2926800" cy="2926080"/>
        </p:xfrm>
        <a:graphic>
          <a:graphicData uri="http://schemas.openxmlformats.org/drawingml/2006/table">
            <a:tbl>
              <a:tblPr firstRow="1" bandRow="1"/>
              <a:tblGrid>
                <a:gridCol w="365850">
                  <a:extLst>
                    <a:ext uri="{9D8B030D-6E8A-4147-A177-3AD203B41FA5}">
                      <a16:colId xmlns:a16="http://schemas.microsoft.com/office/drawing/2014/main" val="13817759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09805642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5283871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1285040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4102597206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690553516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1458801681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296164710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63525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5592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15968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96975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775192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02584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74636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8018121"/>
                  </a:ext>
                </a:extLst>
              </a:tr>
            </a:tbl>
          </a:graphicData>
        </a:graphic>
      </p:graphicFrame>
      <p:sp>
        <p:nvSpPr>
          <p:cNvPr id="3" name="Rechteck 2">
            <a:extLst>
              <a:ext uri="{FF2B5EF4-FFF2-40B4-BE49-F238E27FC236}">
                <a16:creationId xmlns:a16="http://schemas.microsoft.com/office/drawing/2014/main" id="{229F5F00-2700-2ABC-BEDD-B70E2504FF31}"/>
              </a:ext>
            </a:extLst>
          </p:cNvPr>
          <p:cNvSpPr/>
          <p:nvPr/>
        </p:nvSpPr>
        <p:spPr>
          <a:xfrm>
            <a:off x="9611157" y="3905067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6E85C52-D19A-46A1-06B0-839D6D6C8C22}"/>
              </a:ext>
            </a:extLst>
          </p:cNvPr>
          <p:cNvSpPr/>
          <p:nvPr/>
        </p:nvSpPr>
        <p:spPr>
          <a:xfrm>
            <a:off x="8512981" y="4998761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8171603-E1DB-CD91-5FE6-FF9E574525D1}"/>
              </a:ext>
            </a:extLst>
          </p:cNvPr>
          <p:cNvSpPr/>
          <p:nvPr/>
        </p:nvSpPr>
        <p:spPr>
          <a:xfrm>
            <a:off x="9252570" y="2443820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7DF52B9-0DB4-6F66-7A0F-25855D56D57F}"/>
              </a:ext>
            </a:extLst>
          </p:cNvPr>
          <p:cNvSpPr/>
          <p:nvPr/>
        </p:nvSpPr>
        <p:spPr>
          <a:xfrm>
            <a:off x="7417045" y="3902826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3A77118-0A3F-E1DF-FC3A-6692BA673ABA}"/>
              </a:ext>
            </a:extLst>
          </p:cNvPr>
          <p:cNvSpPr/>
          <p:nvPr/>
        </p:nvSpPr>
        <p:spPr>
          <a:xfrm>
            <a:off x="7410322" y="2793443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074892C4-56CE-7B53-471E-227D78BC908E}"/>
              </a:ext>
            </a:extLst>
          </p:cNvPr>
          <p:cNvSpPr/>
          <p:nvPr/>
        </p:nvSpPr>
        <p:spPr>
          <a:xfrm>
            <a:off x="8876051" y="4272620"/>
            <a:ext cx="291600" cy="291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ADDB7625-0185-D264-E1AE-6713A6E0424F}"/>
              </a:ext>
            </a:extLst>
          </p:cNvPr>
          <p:cNvSpPr/>
          <p:nvPr/>
        </p:nvSpPr>
        <p:spPr>
          <a:xfrm>
            <a:off x="8876051" y="4272620"/>
            <a:ext cx="291600" cy="291600"/>
          </a:xfrm>
          <a:prstGeom prst="ellipse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15" name="Tabelle 8">
            <a:extLst>
              <a:ext uri="{FF2B5EF4-FFF2-40B4-BE49-F238E27FC236}">
                <a16:creationId xmlns:a16="http://schemas.microsoft.com/office/drawing/2014/main" id="{FAD46280-BD14-2C67-7849-A8C65C01D2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9305044"/>
              </p:ext>
            </p:extLst>
          </p:nvPr>
        </p:nvGraphicFramePr>
        <p:xfrm>
          <a:off x="2182300" y="2443820"/>
          <a:ext cx="2926800" cy="2926080"/>
        </p:xfrm>
        <a:graphic>
          <a:graphicData uri="http://schemas.openxmlformats.org/drawingml/2006/table">
            <a:tbl>
              <a:tblPr firstRow="1" bandRow="1"/>
              <a:tblGrid>
                <a:gridCol w="365850">
                  <a:extLst>
                    <a:ext uri="{9D8B030D-6E8A-4147-A177-3AD203B41FA5}">
                      <a16:colId xmlns:a16="http://schemas.microsoft.com/office/drawing/2014/main" val="13817759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09805642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5283871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1285040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4102597206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690553516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1458801681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296164710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63525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5592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15968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96975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775192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02584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74636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8018121"/>
                  </a:ext>
                </a:extLst>
              </a:tr>
            </a:tbl>
          </a:graphicData>
        </a:graphic>
      </p:graphicFrame>
      <p:sp>
        <p:nvSpPr>
          <p:cNvPr id="16" name="Rechteck 15">
            <a:extLst>
              <a:ext uri="{FF2B5EF4-FFF2-40B4-BE49-F238E27FC236}">
                <a16:creationId xmlns:a16="http://schemas.microsoft.com/office/drawing/2014/main" id="{717F3CFC-E7C1-055E-84F1-B052FCEA83D7}"/>
              </a:ext>
            </a:extLst>
          </p:cNvPr>
          <p:cNvSpPr/>
          <p:nvPr/>
        </p:nvSpPr>
        <p:spPr>
          <a:xfrm>
            <a:off x="4781845" y="3942504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8D9A04FF-4F8D-BC8E-4966-C0D3A7D234C5}"/>
              </a:ext>
            </a:extLst>
          </p:cNvPr>
          <p:cNvSpPr/>
          <p:nvPr/>
        </p:nvSpPr>
        <p:spPr>
          <a:xfrm>
            <a:off x="3683669" y="5036198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D79E5912-8073-4C6F-43A4-0696AEF0013C}"/>
              </a:ext>
            </a:extLst>
          </p:cNvPr>
          <p:cNvSpPr/>
          <p:nvPr/>
        </p:nvSpPr>
        <p:spPr>
          <a:xfrm>
            <a:off x="4423258" y="2481257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C8CD967E-CB0D-20BF-2631-ABA4DCF45F60}"/>
              </a:ext>
            </a:extLst>
          </p:cNvPr>
          <p:cNvSpPr/>
          <p:nvPr/>
        </p:nvSpPr>
        <p:spPr>
          <a:xfrm>
            <a:off x="2587733" y="3940263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DA5DC67B-0CFE-876F-E9D4-EA1C81EF45E0}"/>
              </a:ext>
            </a:extLst>
          </p:cNvPr>
          <p:cNvSpPr/>
          <p:nvPr/>
        </p:nvSpPr>
        <p:spPr>
          <a:xfrm>
            <a:off x="2581010" y="2830880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7B5CA89-D400-9C93-FC26-56156208153E}"/>
              </a:ext>
            </a:extLst>
          </p:cNvPr>
          <p:cNvSpPr/>
          <p:nvPr/>
        </p:nvSpPr>
        <p:spPr>
          <a:xfrm>
            <a:off x="4046739" y="4310057"/>
            <a:ext cx="291600" cy="291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2E7083C3-CED5-4A11-EB41-61B9624D3D78}"/>
              </a:ext>
            </a:extLst>
          </p:cNvPr>
          <p:cNvSpPr/>
          <p:nvPr/>
        </p:nvSpPr>
        <p:spPr>
          <a:xfrm>
            <a:off x="4046739" y="3940365"/>
            <a:ext cx="291600" cy="291600"/>
          </a:xfrm>
          <a:prstGeom prst="ellipse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B64AF0AF-0486-DBFC-B876-E542F2E17653}"/>
              </a:ext>
            </a:extLst>
          </p:cNvPr>
          <p:cNvSpPr/>
          <p:nvPr/>
        </p:nvSpPr>
        <p:spPr>
          <a:xfrm>
            <a:off x="5789098" y="3802643"/>
            <a:ext cx="573678" cy="11269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8CF3C240-C4A5-A9E2-A3F8-81EBB0090CC8}"/>
              </a:ext>
            </a:extLst>
          </p:cNvPr>
          <p:cNvSpPr txBox="1"/>
          <p:nvPr/>
        </p:nvSpPr>
        <p:spPr>
          <a:xfrm>
            <a:off x="7576877" y="5296572"/>
            <a:ext cx="1696727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2600" dirty="0" err="1">
                <a:solidFill>
                  <a:prstClr val="black"/>
                </a:solidFill>
                <a:latin typeface="Calibri" panose="020F0502020204030204"/>
              </a:rPr>
              <a:t>lastScreen</a:t>
            </a:r>
            <a:endParaRPr kumimoji="0" lang="de-DE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96026862-772D-B734-D3CA-FC97C526401B}"/>
              </a:ext>
            </a:extLst>
          </p:cNvPr>
          <p:cNvSpPr txBox="1"/>
          <p:nvPr/>
        </p:nvSpPr>
        <p:spPr>
          <a:xfrm>
            <a:off x="2529548" y="5350351"/>
            <a:ext cx="2308241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2600" dirty="0" err="1">
                <a:solidFill>
                  <a:prstClr val="black"/>
                </a:solidFill>
                <a:latin typeface="Calibri" panose="020F0502020204030204"/>
              </a:rPr>
              <a:t>currentScreen</a:t>
            </a:r>
            <a:endParaRPr kumimoji="0" lang="de-DE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9518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95152B-9E5D-18DA-C20F-5C43CA838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11BEA3-38FD-B626-4385-C25890822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037F7B-1B3D-DA77-F770-745A188374A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Der erste Lösungsansatz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2551201-2F9A-D941-B948-938063BFE414}"/>
              </a:ext>
            </a:extLst>
          </p:cNvPr>
          <p:cNvSpPr txBox="1"/>
          <p:nvPr/>
        </p:nvSpPr>
        <p:spPr>
          <a:xfrm>
            <a:off x="3045373" y="2213369"/>
            <a:ext cx="6101254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2600" dirty="0">
                <a:solidFill>
                  <a:prstClr val="black"/>
                </a:solidFill>
                <a:latin typeface="Calibri" panose="020F0502020204030204"/>
              </a:rPr>
              <a:t>Gründe für die Verwerfung:</a:t>
            </a:r>
          </a:p>
          <a:p>
            <a:pPr marL="514350" marR="0" lvl="0" indent="-5143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de-DE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Schlechte Resultate</a:t>
            </a:r>
          </a:p>
          <a:p>
            <a:pPr marL="514350" marR="0" lvl="0" indent="-5143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de-DE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Dokumentation nicht passend</a:t>
            </a:r>
          </a:p>
        </p:txBody>
      </p:sp>
    </p:spTree>
    <p:extLst>
      <p:ext uri="{BB962C8B-B14F-4D97-AF65-F5344CB8AC3E}">
        <p14:creationId xmlns:p14="http://schemas.microsoft.com/office/powerpoint/2010/main" val="32016127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95152B-9E5D-18DA-C20F-5C43CA838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11BEA3-38FD-B626-4385-C25890822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037F7B-1B3D-DA77-F770-745A188374A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Der zweite Lösungsansatz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B2D496B5-06F3-0D29-4F6F-3AA6C0FF0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719" y="2930388"/>
            <a:ext cx="6053439" cy="757419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DACD92FC-E682-587E-9F18-1D2B27305400}"/>
              </a:ext>
            </a:extLst>
          </p:cNvPr>
          <p:cNvSpPr txBox="1"/>
          <p:nvPr/>
        </p:nvSpPr>
        <p:spPr>
          <a:xfrm>
            <a:off x="6833075" y="3062875"/>
            <a:ext cx="320408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600" dirty="0"/>
              <a:t>3 Layer linear network</a:t>
            </a:r>
          </a:p>
        </p:txBody>
      </p:sp>
    </p:spTree>
    <p:extLst>
      <p:ext uri="{BB962C8B-B14F-4D97-AF65-F5344CB8AC3E}">
        <p14:creationId xmlns:p14="http://schemas.microsoft.com/office/powerpoint/2010/main" val="4247744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95152B-9E5D-18DA-C20F-5C43CA838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11BEA3-38FD-B626-4385-C25890822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037F7B-1B3D-DA77-F770-745A188374A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Der zweite Lösungsansatz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B2D496B5-06F3-0D29-4F6F-3AA6C0FF02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75810" y="4259914"/>
            <a:ext cx="6053439" cy="757419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7044BD0E-0C60-F3F1-CB3F-DEE8C376D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378" y="3039805"/>
            <a:ext cx="3064496" cy="272081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DACD92FC-E682-587E-9F18-1D2B27305400}"/>
              </a:ext>
            </a:extLst>
          </p:cNvPr>
          <p:cNvSpPr txBox="1"/>
          <p:nvPr/>
        </p:nvSpPr>
        <p:spPr>
          <a:xfrm>
            <a:off x="5789918" y="2936557"/>
            <a:ext cx="320408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chemeClr val="bg1">
                    <a:lumMod val="65000"/>
                  </a:schemeClr>
                </a:solidFill>
              </a:rPr>
              <a:t>3 Layer linear network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2F110C91-FAF6-4732-ED87-E18F96104FEA}"/>
              </a:ext>
            </a:extLst>
          </p:cNvPr>
          <p:cNvSpPr txBox="1"/>
          <p:nvPr/>
        </p:nvSpPr>
        <p:spPr>
          <a:xfrm>
            <a:off x="5802530" y="2547362"/>
            <a:ext cx="6101254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2600" dirty="0">
                <a:solidFill>
                  <a:prstClr val="black"/>
                </a:solidFill>
                <a:latin typeface="Calibri" panose="020F0502020204030204"/>
              </a:rPr>
              <a:t>Erste</a:t>
            </a:r>
            <a:r>
              <a:rPr kumimoji="0" lang="de-DE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Layer hat eine Aktivierungsfunktion</a:t>
            </a:r>
          </a:p>
        </p:txBody>
      </p:sp>
    </p:spTree>
    <p:extLst>
      <p:ext uri="{BB962C8B-B14F-4D97-AF65-F5344CB8AC3E}">
        <p14:creationId xmlns:p14="http://schemas.microsoft.com/office/powerpoint/2010/main" val="25146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95152B-9E5D-18DA-C20F-5C43CA838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11BEA3-38FD-B626-4385-C25890822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17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037F7B-1B3D-DA77-F770-745A188374A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Der zweite Lösungsansatz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8B2B7CA3-46BE-A3BD-E6F2-A78072C803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953" y="1691760"/>
            <a:ext cx="8600093" cy="645395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B2D496B5-06F3-0D29-4F6F-3AA6C0FF02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52716" y="4776802"/>
            <a:ext cx="6053439" cy="757419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7044BD0E-0C60-F3F1-CB3F-DEE8C376D2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63752" y="4387607"/>
            <a:ext cx="3064496" cy="272081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DACD92FC-E682-587E-9F18-1D2B27305400}"/>
              </a:ext>
            </a:extLst>
          </p:cNvPr>
          <p:cNvSpPr txBox="1"/>
          <p:nvPr/>
        </p:nvSpPr>
        <p:spPr>
          <a:xfrm>
            <a:off x="4377394" y="3484947"/>
            <a:ext cx="320408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00" dirty="0">
                <a:solidFill>
                  <a:schemeClr val="bg1">
                    <a:lumMod val="65000"/>
                  </a:schemeClr>
                </a:solidFill>
              </a:rPr>
              <a:t>3 Layer linear network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2F110C91-FAF6-4732-ED87-E18F96104FEA}"/>
              </a:ext>
            </a:extLst>
          </p:cNvPr>
          <p:cNvSpPr txBox="1"/>
          <p:nvPr/>
        </p:nvSpPr>
        <p:spPr>
          <a:xfrm>
            <a:off x="3045371" y="3015714"/>
            <a:ext cx="6101254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2600" dirty="0">
                <a:solidFill>
                  <a:schemeClr val="bg1">
                    <a:lumMod val="65000"/>
                  </a:schemeClr>
                </a:solidFill>
              </a:rPr>
              <a:t>Erste Layer hat eine Aktivierungsfunktion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E27EC4D-9CDE-F0C0-2009-7F5532BF3355}"/>
              </a:ext>
            </a:extLst>
          </p:cNvPr>
          <p:cNvSpPr txBox="1"/>
          <p:nvPr/>
        </p:nvSpPr>
        <p:spPr>
          <a:xfrm>
            <a:off x="3045371" y="2526340"/>
            <a:ext cx="6101254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2600" dirty="0">
                <a:solidFill>
                  <a:prstClr val="black"/>
                </a:solidFill>
                <a:latin typeface="Calibri" panose="020F0502020204030204"/>
              </a:rPr>
              <a:t>Adam Optimizer und MSE </a:t>
            </a:r>
            <a:r>
              <a:rPr lang="de-DE" sz="2600" dirty="0" err="1">
                <a:solidFill>
                  <a:prstClr val="black"/>
                </a:solidFill>
                <a:latin typeface="Calibri" panose="020F0502020204030204"/>
              </a:rPr>
              <a:t>Loss</a:t>
            </a:r>
            <a:r>
              <a:rPr lang="de-DE" sz="2600" dirty="0">
                <a:solidFill>
                  <a:prstClr val="black"/>
                </a:solidFill>
                <a:latin typeface="Calibri" panose="020F0502020204030204"/>
              </a:rPr>
              <a:t> Funktion</a:t>
            </a:r>
            <a:endParaRPr kumimoji="0" lang="de-DE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0818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95152B-9E5D-18DA-C20F-5C43CA838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11BEA3-38FD-B626-4385-C25890822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18</a:t>
            </a:fld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037F7B-1B3D-DA77-F770-745A188374A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Die States</a:t>
            </a:r>
          </a:p>
        </p:txBody>
      </p:sp>
      <p:graphicFrame>
        <p:nvGraphicFramePr>
          <p:cNvPr id="2" name="Tabelle 8">
            <a:extLst>
              <a:ext uri="{FF2B5EF4-FFF2-40B4-BE49-F238E27FC236}">
                <a16:creationId xmlns:a16="http://schemas.microsoft.com/office/drawing/2014/main" id="{1C89FE2C-EC0D-ED96-E6CB-2B9134FE8E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4126461"/>
              </p:ext>
            </p:extLst>
          </p:nvPr>
        </p:nvGraphicFramePr>
        <p:xfrm>
          <a:off x="984248" y="1819015"/>
          <a:ext cx="2926800" cy="2926080"/>
        </p:xfrm>
        <a:graphic>
          <a:graphicData uri="http://schemas.openxmlformats.org/drawingml/2006/table">
            <a:tbl>
              <a:tblPr firstRow="1" bandRow="1"/>
              <a:tblGrid>
                <a:gridCol w="365850">
                  <a:extLst>
                    <a:ext uri="{9D8B030D-6E8A-4147-A177-3AD203B41FA5}">
                      <a16:colId xmlns:a16="http://schemas.microsoft.com/office/drawing/2014/main" val="13817759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09805642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5283871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1285040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4102597206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690553516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1458801681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296164710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63525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5592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15968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96975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775192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02584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74636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8018121"/>
                  </a:ext>
                </a:extLst>
              </a:tr>
            </a:tbl>
          </a:graphicData>
        </a:graphic>
      </p:graphicFrame>
      <p:sp>
        <p:nvSpPr>
          <p:cNvPr id="3" name="Textfeld 2">
            <a:extLst>
              <a:ext uri="{FF2B5EF4-FFF2-40B4-BE49-F238E27FC236}">
                <a16:creationId xmlns:a16="http://schemas.microsoft.com/office/drawing/2014/main" id="{0E05952E-D452-9AA1-A43F-CCA65182A7EC}"/>
              </a:ext>
            </a:extLst>
          </p:cNvPr>
          <p:cNvSpPr txBox="1"/>
          <p:nvPr/>
        </p:nvSpPr>
        <p:spPr>
          <a:xfrm>
            <a:off x="4461541" y="1901830"/>
            <a:ext cx="13018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Formel: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0BF5096-D70C-4380-667B-EC553DB0D7EA}"/>
              </a:ext>
            </a:extLst>
          </p:cNvPr>
          <p:cNvSpPr/>
          <p:nvPr/>
        </p:nvSpPr>
        <p:spPr>
          <a:xfrm>
            <a:off x="3583793" y="3317699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064D1D7-224C-3B59-4214-DF19BCA3E9DD}"/>
              </a:ext>
            </a:extLst>
          </p:cNvPr>
          <p:cNvSpPr/>
          <p:nvPr/>
        </p:nvSpPr>
        <p:spPr>
          <a:xfrm>
            <a:off x="2485617" y="4411393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3AEEFA39-6C96-27EB-A974-B05510DEC1DA}"/>
              </a:ext>
            </a:extLst>
          </p:cNvPr>
          <p:cNvSpPr/>
          <p:nvPr/>
        </p:nvSpPr>
        <p:spPr>
          <a:xfrm>
            <a:off x="3225206" y="1856452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2637379-4FFE-5268-7637-602F68EEED16}"/>
              </a:ext>
            </a:extLst>
          </p:cNvPr>
          <p:cNvSpPr/>
          <p:nvPr/>
        </p:nvSpPr>
        <p:spPr>
          <a:xfrm>
            <a:off x="1389681" y="3315458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38AC7AB-7D2B-D4ED-494E-9A0022B56B04}"/>
              </a:ext>
            </a:extLst>
          </p:cNvPr>
          <p:cNvSpPr/>
          <p:nvPr/>
        </p:nvSpPr>
        <p:spPr>
          <a:xfrm>
            <a:off x="1382958" y="2206075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D6B86-83EC-001E-3CD7-50EFA2B7C75B}"/>
              </a:ext>
            </a:extLst>
          </p:cNvPr>
          <p:cNvSpPr/>
          <p:nvPr/>
        </p:nvSpPr>
        <p:spPr>
          <a:xfrm>
            <a:off x="2848687" y="3685252"/>
            <a:ext cx="291600" cy="291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72D49C54-2F8B-7764-E19C-AC7BC9A35F9D}"/>
              </a:ext>
            </a:extLst>
          </p:cNvPr>
          <p:cNvSpPr/>
          <p:nvPr/>
        </p:nvSpPr>
        <p:spPr>
          <a:xfrm>
            <a:off x="2848687" y="3685252"/>
            <a:ext cx="291600" cy="291600"/>
          </a:xfrm>
          <a:prstGeom prst="ellipse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7695E4C-83B6-2308-ADC6-59705CD823BC}"/>
              </a:ext>
            </a:extLst>
          </p:cNvPr>
          <p:cNvSpPr txBox="1"/>
          <p:nvPr/>
        </p:nvSpPr>
        <p:spPr>
          <a:xfrm>
            <a:off x="4461541" y="2497675"/>
            <a:ext cx="7544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0" i="0" dirty="0">
                <a:solidFill>
                  <a:srgbClr val="000000"/>
                </a:solidFill>
                <a:effectLst/>
                <a:latin typeface="Helvetica Neue"/>
              </a:rPr>
              <a:t>(</a:t>
            </a:r>
            <a:r>
              <a:rPr lang="de-DE" sz="2400" b="0" i="0" dirty="0" err="1">
                <a:solidFill>
                  <a:srgbClr val="000000"/>
                </a:solidFill>
                <a:effectLst/>
                <a:latin typeface="Helvetica Neue"/>
              </a:rPr>
              <a:t>TargetRow-AgentRow</a:t>
            </a:r>
            <a:r>
              <a:rPr lang="de-DE" sz="2400" b="0" i="0" dirty="0">
                <a:solidFill>
                  <a:srgbClr val="000000"/>
                </a:solidFill>
                <a:effectLst/>
                <a:latin typeface="Helvetica Neue"/>
              </a:rPr>
              <a:t>)</a:t>
            </a:r>
            <a:r>
              <a:rPr lang="de-DE" sz="2400" b="0" i="0" baseline="30000" dirty="0">
                <a:solidFill>
                  <a:srgbClr val="000000"/>
                </a:solidFill>
                <a:effectLst/>
                <a:latin typeface="Helvetica Neue"/>
              </a:rPr>
              <a:t>2</a:t>
            </a:r>
            <a:r>
              <a:rPr lang="de-DE" sz="2400" dirty="0">
                <a:solidFill>
                  <a:srgbClr val="000000"/>
                </a:solidFill>
                <a:latin typeface="Helvetica Neue"/>
              </a:rPr>
              <a:t>+</a:t>
            </a:r>
            <a:r>
              <a:rPr lang="de-DE" sz="2400" b="0" i="0" dirty="0">
                <a:solidFill>
                  <a:srgbClr val="000000"/>
                </a:solidFill>
                <a:effectLst/>
                <a:latin typeface="Helvetica Neue"/>
              </a:rPr>
              <a:t>(</a:t>
            </a:r>
            <a:r>
              <a:rPr lang="de-DE" sz="2400" b="0" i="0" dirty="0" err="1">
                <a:solidFill>
                  <a:srgbClr val="000000"/>
                </a:solidFill>
                <a:effectLst/>
                <a:latin typeface="Helvetica Neue"/>
              </a:rPr>
              <a:t>TargetColum-AgentColum</a:t>
            </a:r>
            <a:r>
              <a:rPr lang="de-DE" sz="2400" b="0" i="0" dirty="0">
                <a:solidFill>
                  <a:srgbClr val="000000"/>
                </a:solidFill>
                <a:effectLst/>
                <a:latin typeface="Helvetica Neue"/>
              </a:rPr>
              <a:t>)</a:t>
            </a:r>
            <a:r>
              <a:rPr lang="de-DE" sz="2400" b="0" i="0" baseline="30000" dirty="0">
                <a:solidFill>
                  <a:srgbClr val="000000"/>
                </a:solidFill>
                <a:effectLst/>
                <a:latin typeface="Helvetica Neue"/>
              </a:rPr>
              <a:t>2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35986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95152B-9E5D-18DA-C20F-5C43CA838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11BEA3-38FD-B626-4385-C25890822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19</a:t>
            </a:fld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037F7B-1B3D-DA77-F770-745A188374A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Die States</a:t>
            </a:r>
          </a:p>
        </p:txBody>
      </p:sp>
      <p:graphicFrame>
        <p:nvGraphicFramePr>
          <p:cNvPr id="2" name="Tabelle 8">
            <a:extLst>
              <a:ext uri="{FF2B5EF4-FFF2-40B4-BE49-F238E27FC236}">
                <a16:creationId xmlns:a16="http://schemas.microsoft.com/office/drawing/2014/main" id="{1C89FE2C-EC0D-ED96-E6CB-2B9134FE8E69}"/>
              </a:ext>
            </a:extLst>
          </p:cNvPr>
          <p:cNvGraphicFramePr>
            <a:graphicFrameLocks noGrp="1"/>
          </p:cNvGraphicFramePr>
          <p:nvPr/>
        </p:nvGraphicFramePr>
        <p:xfrm>
          <a:off x="984248" y="1819015"/>
          <a:ext cx="2926800" cy="2926080"/>
        </p:xfrm>
        <a:graphic>
          <a:graphicData uri="http://schemas.openxmlformats.org/drawingml/2006/table">
            <a:tbl>
              <a:tblPr firstRow="1" bandRow="1"/>
              <a:tblGrid>
                <a:gridCol w="365850">
                  <a:extLst>
                    <a:ext uri="{9D8B030D-6E8A-4147-A177-3AD203B41FA5}">
                      <a16:colId xmlns:a16="http://schemas.microsoft.com/office/drawing/2014/main" val="13817759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09805642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5283871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1285040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4102597206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690553516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1458801681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296164710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63525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5592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15968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96975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775192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02584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74636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8018121"/>
                  </a:ext>
                </a:extLst>
              </a:tr>
            </a:tbl>
          </a:graphicData>
        </a:graphic>
      </p:graphicFrame>
      <p:sp>
        <p:nvSpPr>
          <p:cNvPr id="3" name="Textfeld 2">
            <a:extLst>
              <a:ext uri="{FF2B5EF4-FFF2-40B4-BE49-F238E27FC236}">
                <a16:creationId xmlns:a16="http://schemas.microsoft.com/office/drawing/2014/main" id="{0E05952E-D452-9AA1-A43F-CCA65182A7EC}"/>
              </a:ext>
            </a:extLst>
          </p:cNvPr>
          <p:cNvSpPr txBox="1"/>
          <p:nvPr/>
        </p:nvSpPr>
        <p:spPr>
          <a:xfrm>
            <a:off x="4461541" y="1901830"/>
            <a:ext cx="13018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Formel: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0BF5096-D70C-4380-667B-EC553DB0D7EA}"/>
              </a:ext>
            </a:extLst>
          </p:cNvPr>
          <p:cNvSpPr/>
          <p:nvPr/>
        </p:nvSpPr>
        <p:spPr>
          <a:xfrm>
            <a:off x="3583793" y="3317699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5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064D1D7-224C-3B59-4214-DF19BCA3E9DD}"/>
              </a:ext>
            </a:extLst>
          </p:cNvPr>
          <p:cNvSpPr/>
          <p:nvPr/>
        </p:nvSpPr>
        <p:spPr>
          <a:xfrm>
            <a:off x="2485617" y="4411393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5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3AEEFA39-6C96-27EB-A974-B05510DEC1DA}"/>
              </a:ext>
            </a:extLst>
          </p:cNvPr>
          <p:cNvSpPr/>
          <p:nvPr/>
        </p:nvSpPr>
        <p:spPr>
          <a:xfrm>
            <a:off x="3225206" y="1856452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2637379-4FFE-5268-7637-602F68EEED16}"/>
              </a:ext>
            </a:extLst>
          </p:cNvPr>
          <p:cNvSpPr/>
          <p:nvPr/>
        </p:nvSpPr>
        <p:spPr>
          <a:xfrm>
            <a:off x="1389681" y="3315458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38AC7AB-7D2B-D4ED-494E-9A0022B56B04}"/>
              </a:ext>
            </a:extLst>
          </p:cNvPr>
          <p:cNvSpPr/>
          <p:nvPr/>
        </p:nvSpPr>
        <p:spPr>
          <a:xfrm>
            <a:off x="1382958" y="2206075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D6B86-83EC-001E-3CD7-50EFA2B7C75B}"/>
              </a:ext>
            </a:extLst>
          </p:cNvPr>
          <p:cNvSpPr/>
          <p:nvPr/>
        </p:nvSpPr>
        <p:spPr>
          <a:xfrm>
            <a:off x="2848687" y="3685252"/>
            <a:ext cx="291600" cy="291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72D49C54-2F8B-7764-E19C-AC7BC9A35F9D}"/>
              </a:ext>
            </a:extLst>
          </p:cNvPr>
          <p:cNvSpPr/>
          <p:nvPr/>
        </p:nvSpPr>
        <p:spPr>
          <a:xfrm>
            <a:off x="2848687" y="3685252"/>
            <a:ext cx="291600" cy="291600"/>
          </a:xfrm>
          <a:prstGeom prst="ellipse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0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7695E4C-83B6-2308-ADC6-59705CD823BC}"/>
              </a:ext>
            </a:extLst>
          </p:cNvPr>
          <p:cNvSpPr txBox="1"/>
          <p:nvPr/>
        </p:nvSpPr>
        <p:spPr>
          <a:xfrm>
            <a:off x="4461541" y="2497675"/>
            <a:ext cx="7544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0" i="0" dirty="0">
                <a:solidFill>
                  <a:srgbClr val="000000"/>
                </a:solidFill>
                <a:effectLst/>
                <a:latin typeface="Helvetica Neue"/>
              </a:rPr>
              <a:t>(</a:t>
            </a:r>
            <a:r>
              <a:rPr lang="de-DE" sz="2400" b="0" i="0" dirty="0" err="1">
                <a:solidFill>
                  <a:srgbClr val="000000"/>
                </a:solidFill>
                <a:effectLst/>
                <a:latin typeface="Helvetica Neue"/>
              </a:rPr>
              <a:t>TargetRow-AgentRow</a:t>
            </a:r>
            <a:r>
              <a:rPr lang="de-DE" sz="2400" b="0" i="0" dirty="0">
                <a:solidFill>
                  <a:srgbClr val="000000"/>
                </a:solidFill>
                <a:effectLst/>
                <a:latin typeface="Helvetica Neue"/>
              </a:rPr>
              <a:t>)</a:t>
            </a:r>
            <a:r>
              <a:rPr lang="de-DE" sz="2400" b="0" i="0" baseline="30000" dirty="0">
                <a:solidFill>
                  <a:srgbClr val="000000"/>
                </a:solidFill>
                <a:effectLst/>
                <a:latin typeface="Helvetica Neue"/>
              </a:rPr>
              <a:t>2</a:t>
            </a:r>
            <a:r>
              <a:rPr lang="de-DE" sz="2400" dirty="0">
                <a:solidFill>
                  <a:srgbClr val="000000"/>
                </a:solidFill>
                <a:latin typeface="Helvetica Neue"/>
              </a:rPr>
              <a:t>+</a:t>
            </a:r>
            <a:r>
              <a:rPr lang="de-DE" sz="2400" b="0" i="0" dirty="0">
                <a:solidFill>
                  <a:srgbClr val="000000"/>
                </a:solidFill>
                <a:effectLst/>
                <a:latin typeface="Helvetica Neue"/>
              </a:rPr>
              <a:t>(</a:t>
            </a:r>
            <a:r>
              <a:rPr lang="de-DE" sz="2400" b="0" i="0" dirty="0" err="1">
                <a:solidFill>
                  <a:srgbClr val="000000"/>
                </a:solidFill>
                <a:effectLst/>
                <a:latin typeface="Helvetica Neue"/>
              </a:rPr>
              <a:t>TargetColum-AgentColum</a:t>
            </a:r>
            <a:r>
              <a:rPr lang="de-DE" sz="2400" b="0" i="0" dirty="0">
                <a:solidFill>
                  <a:srgbClr val="000000"/>
                </a:solidFill>
                <a:effectLst/>
                <a:latin typeface="Helvetica Neue"/>
              </a:rPr>
              <a:t>)</a:t>
            </a:r>
            <a:r>
              <a:rPr lang="de-DE" sz="2400" b="0" i="0" baseline="30000" dirty="0">
                <a:solidFill>
                  <a:srgbClr val="000000"/>
                </a:solidFill>
                <a:effectLst/>
                <a:latin typeface="Helvetica Neue"/>
              </a:rPr>
              <a:t>2</a:t>
            </a:r>
            <a:endParaRPr lang="de-DE" sz="2400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1B7F9B73-5933-B545-919D-1B07EB31B730}"/>
              </a:ext>
            </a:extLst>
          </p:cNvPr>
          <p:cNvSpPr txBox="1"/>
          <p:nvPr/>
        </p:nvSpPr>
        <p:spPr>
          <a:xfrm>
            <a:off x="1333996" y="3269400"/>
            <a:ext cx="445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17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307886A0-42F8-FC60-BA37-382983E96125}"/>
              </a:ext>
            </a:extLst>
          </p:cNvPr>
          <p:cNvSpPr txBox="1"/>
          <p:nvPr/>
        </p:nvSpPr>
        <p:spPr>
          <a:xfrm>
            <a:off x="1317419" y="2166589"/>
            <a:ext cx="445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32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EDC3FAD2-3D0C-15C1-107B-67171544BCF8}"/>
              </a:ext>
            </a:extLst>
          </p:cNvPr>
          <p:cNvSpPr txBox="1"/>
          <p:nvPr/>
        </p:nvSpPr>
        <p:spPr>
          <a:xfrm>
            <a:off x="3171315" y="1817075"/>
            <a:ext cx="445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26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26A76A08-1B35-77C3-9E6E-93058CFA3D82}"/>
              </a:ext>
            </a:extLst>
          </p:cNvPr>
          <p:cNvSpPr txBox="1"/>
          <p:nvPr/>
        </p:nvSpPr>
        <p:spPr>
          <a:xfrm>
            <a:off x="4469161" y="2952697"/>
            <a:ext cx="23230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rgbClr val="000000"/>
                </a:solidFill>
                <a:latin typeface="Helvetica Neue"/>
              </a:rPr>
              <a:t>[0,5,17,32,26,5]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4293871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5032261-4E0E-078D-D079-78AC5D6A75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0340BD8-6FB4-EDD7-4EE8-74B982109D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2</a:t>
            </a:fld>
            <a:endParaRPr lang="de-DE" dirty="0"/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30C0B004-1128-CA74-E8F1-45E6D51D7796}"/>
              </a:ext>
            </a:extLst>
          </p:cNvPr>
          <p:cNvCxnSpPr>
            <a:cxnSpLocks/>
            <a:stCxn id="16" idx="4"/>
          </p:cNvCxnSpPr>
          <p:nvPr/>
        </p:nvCxnSpPr>
        <p:spPr>
          <a:xfrm>
            <a:off x="3365607" y="2047248"/>
            <a:ext cx="0" cy="4561021"/>
          </a:xfrm>
          <a:prstGeom prst="line">
            <a:avLst/>
          </a:prstGeom>
          <a:ln w="76200">
            <a:solidFill>
              <a:srgbClr val="00AD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lussdiagramm: Verbinder 15">
            <a:extLst>
              <a:ext uri="{FF2B5EF4-FFF2-40B4-BE49-F238E27FC236}">
                <a16:creationId xmlns:a16="http://schemas.microsoft.com/office/drawing/2014/main" id="{4FF10BAD-6C5B-FD34-DC79-0C53865BF1D7}"/>
              </a:ext>
            </a:extLst>
          </p:cNvPr>
          <p:cNvSpPr/>
          <p:nvPr/>
        </p:nvSpPr>
        <p:spPr>
          <a:xfrm>
            <a:off x="3137007" y="1590048"/>
            <a:ext cx="457200" cy="457200"/>
          </a:xfrm>
          <a:prstGeom prst="flowChartConnector">
            <a:avLst/>
          </a:prstGeom>
          <a:solidFill>
            <a:srgbClr val="FFFFFF"/>
          </a:solidFill>
          <a:ln w="76200">
            <a:solidFill>
              <a:srgbClr val="00AD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0FB9EA40-B373-7133-9C1E-62BDD01E0096}"/>
              </a:ext>
            </a:extLst>
          </p:cNvPr>
          <p:cNvSpPr txBox="1"/>
          <p:nvPr/>
        </p:nvSpPr>
        <p:spPr>
          <a:xfrm>
            <a:off x="3907332" y="1495482"/>
            <a:ext cx="61049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600" dirty="0">
                <a:solidFill>
                  <a:srgbClr val="00ADEE"/>
                </a:solidFill>
              </a:rPr>
              <a:t>Inhaltsverzeichnis</a:t>
            </a:r>
          </a:p>
        </p:txBody>
      </p:sp>
      <p:sp>
        <p:nvSpPr>
          <p:cNvPr id="20" name="Flussdiagramm: Verbinder 19">
            <a:extLst>
              <a:ext uri="{FF2B5EF4-FFF2-40B4-BE49-F238E27FC236}">
                <a16:creationId xmlns:a16="http://schemas.microsoft.com/office/drawing/2014/main" id="{4213606D-9258-4E5D-FD59-D55601C3C4F7}"/>
              </a:ext>
            </a:extLst>
          </p:cNvPr>
          <p:cNvSpPr/>
          <p:nvPr/>
        </p:nvSpPr>
        <p:spPr>
          <a:xfrm>
            <a:off x="3137007" y="2510395"/>
            <a:ext cx="457200" cy="457200"/>
          </a:xfrm>
          <a:prstGeom prst="flowChartConnector">
            <a:avLst/>
          </a:prstGeom>
          <a:solidFill>
            <a:srgbClr val="00ADEE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Flussdiagramm: Verbinder 20">
            <a:extLst>
              <a:ext uri="{FF2B5EF4-FFF2-40B4-BE49-F238E27FC236}">
                <a16:creationId xmlns:a16="http://schemas.microsoft.com/office/drawing/2014/main" id="{EB6F868A-0905-4122-BBE2-834A12C64E9E}"/>
              </a:ext>
            </a:extLst>
          </p:cNvPr>
          <p:cNvSpPr/>
          <p:nvPr/>
        </p:nvSpPr>
        <p:spPr>
          <a:xfrm>
            <a:off x="3137007" y="3430742"/>
            <a:ext cx="457200" cy="457200"/>
          </a:xfrm>
          <a:prstGeom prst="flowChartConnector">
            <a:avLst/>
          </a:prstGeom>
          <a:solidFill>
            <a:srgbClr val="00ADEE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Flussdiagramm: Verbinder 21">
            <a:extLst>
              <a:ext uri="{FF2B5EF4-FFF2-40B4-BE49-F238E27FC236}">
                <a16:creationId xmlns:a16="http://schemas.microsoft.com/office/drawing/2014/main" id="{FA2DEA36-A17A-7435-BA6A-1C6E057F343E}"/>
              </a:ext>
            </a:extLst>
          </p:cNvPr>
          <p:cNvSpPr/>
          <p:nvPr/>
        </p:nvSpPr>
        <p:spPr>
          <a:xfrm>
            <a:off x="3137007" y="4351089"/>
            <a:ext cx="457200" cy="457200"/>
          </a:xfrm>
          <a:prstGeom prst="flowChartConnector">
            <a:avLst/>
          </a:prstGeom>
          <a:solidFill>
            <a:srgbClr val="00ADEE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Flussdiagramm: Verbinder 22">
            <a:extLst>
              <a:ext uri="{FF2B5EF4-FFF2-40B4-BE49-F238E27FC236}">
                <a16:creationId xmlns:a16="http://schemas.microsoft.com/office/drawing/2014/main" id="{D05C0FCC-8D44-4D4B-BD67-220F981802D0}"/>
              </a:ext>
            </a:extLst>
          </p:cNvPr>
          <p:cNvSpPr/>
          <p:nvPr/>
        </p:nvSpPr>
        <p:spPr>
          <a:xfrm>
            <a:off x="3137007" y="5271436"/>
            <a:ext cx="457200" cy="457200"/>
          </a:xfrm>
          <a:prstGeom prst="flowChartConnector">
            <a:avLst/>
          </a:prstGeom>
          <a:solidFill>
            <a:srgbClr val="00ADEE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9C774870-F5AD-8F2F-781C-308AEE6F2F73}"/>
              </a:ext>
            </a:extLst>
          </p:cNvPr>
          <p:cNvSpPr txBox="1"/>
          <p:nvPr/>
        </p:nvSpPr>
        <p:spPr>
          <a:xfrm>
            <a:off x="3905411" y="2510395"/>
            <a:ext cx="61088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Problemstellung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299D94A2-4F7E-A97A-87CA-D77DBE04588C}"/>
              </a:ext>
            </a:extLst>
          </p:cNvPr>
          <p:cNvSpPr txBox="1"/>
          <p:nvPr/>
        </p:nvSpPr>
        <p:spPr>
          <a:xfrm>
            <a:off x="3905411" y="3426277"/>
            <a:ext cx="61088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Lösungsansätze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2F25FA54-F37B-ACF9-7471-D535F911E161}"/>
              </a:ext>
            </a:extLst>
          </p:cNvPr>
          <p:cNvSpPr txBox="1"/>
          <p:nvPr/>
        </p:nvSpPr>
        <p:spPr>
          <a:xfrm>
            <a:off x="3905411" y="4351089"/>
            <a:ext cx="61088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Hyperparameter Tuning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F0348BBF-11CE-EC7D-93A9-6800A87E4B97}"/>
              </a:ext>
            </a:extLst>
          </p:cNvPr>
          <p:cNvSpPr txBox="1"/>
          <p:nvPr/>
        </p:nvSpPr>
        <p:spPr>
          <a:xfrm>
            <a:off x="3905411" y="5271436"/>
            <a:ext cx="61088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Ausblick</a:t>
            </a:r>
          </a:p>
        </p:txBody>
      </p:sp>
    </p:spTree>
    <p:extLst>
      <p:ext uri="{BB962C8B-B14F-4D97-AF65-F5344CB8AC3E}">
        <p14:creationId xmlns:p14="http://schemas.microsoft.com/office/powerpoint/2010/main" val="1069711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5032261-4E0E-078D-D079-78AC5D6A75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0340BD8-6FB4-EDD7-4EE8-74B982109D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20</a:t>
            </a:fld>
            <a:endParaRPr lang="de-DE" dirty="0"/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30C0B004-1128-CA74-E8F1-45E6D51D7796}"/>
              </a:ext>
            </a:extLst>
          </p:cNvPr>
          <p:cNvCxnSpPr>
            <a:cxnSpLocks/>
          </p:cNvCxnSpPr>
          <p:nvPr/>
        </p:nvCxnSpPr>
        <p:spPr>
          <a:xfrm>
            <a:off x="3365607" y="0"/>
            <a:ext cx="0" cy="6608269"/>
          </a:xfrm>
          <a:prstGeom prst="line">
            <a:avLst/>
          </a:prstGeom>
          <a:ln w="76200">
            <a:solidFill>
              <a:srgbClr val="00AD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lussdiagramm: Verbinder 15">
            <a:extLst>
              <a:ext uri="{FF2B5EF4-FFF2-40B4-BE49-F238E27FC236}">
                <a16:creationId xmlns:a16="http://schemas.microsoft.com/office/drawing/2014/main" id="{4FF10BAD-6C5B-FD34-DC79-0C53865BF1D7}"/>
              </a:ext>
            </a:extLst>
          </p:cNvPr>
          <p:cNvSpPr/>
          <p:nvPr/>
        </p:nvSpPr>
        <p:spPr>
          <a:xfrm>
            <a:off x="3137007" y="2796988"/>
            <a:ext cx="457200" cy="457200"/>
          </a:xfrm>
          <a:prstGeom prst="flowChartConnector">
            <a:avLst/>
          </a:prstGeom>
          <a:solidFill>
            <a:srgbClr val="FFFFFF"/>
          </a:solidFill>
          <a:ln w="76200">
            <a:solidFill>
              <a:srgbClr val="00AD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0FB9EA40-B373-7133-9C1E-62BDD01E0096}"/>
              </a:ext>
            </a:extLst>
          </p:cNvPr>
          <p:cNvSpPr txBox="1"/>
          <p:nvPr/>
        </p:nvSpPr>
        <p:spPr>
          <a:xfrm>
            <a:off x="3907332" y="2702422"/>
            <a:ext cx="664284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600" dirty="0">
                <a:solidFill>
                  <a:srgbClr val="00ADEE"/>
                </a:solidFill>
              </a:rPr>
              <a:t>Hyperparameter Tuning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0ADEE"/>
                </a:solidFill>
              </a:rPr>
              <a:t>Die Hyperparameter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0ADEE"/>
                </a:solidFill>
              </a:rPr>
              <a:t>Die Tests</a:t>
            </a:r>
          </a:p>
        </p:txBody>
      </p:sp>
      <p:sp>
        <p:nvSpPr>
          <p:cNvPr id="20" name="Flussdiagramm: Verbinder 19">
            <a:extLst>
              <a:ext uri="{FF2B5EF4-FFF2-40B4-BE49-F238E27FC236}">
                <a16:creationId xmlns:a16="http://schemas.microsoft.com/office/drawing/2014/main" id="{4213606D-9258-4E5D-FD59-D55601C3C4F7}"/>
              </a:ext>
            </a:extLst>
          </p:cNvPr>
          <p:cNvSpPr/>
          <p:nvPr/>
        </p:nvSpPr>
        <p:spPr>
          <a:xfrm>
            <a:off x="3137007" y="4288349"/>
            <a:ext cx="457200" cy="457200"/>
          </a:xfrm>
          <a:prstGeom prst="flowChartConnector">
            <a:avLst/>
          </a:prstGeom>
          <a:solidFill>
            <a:srgbClr val="00ADEE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Flussdiagramm: Verbinder 20">
            <a:extLst>
              <a:ext uri="{FF2B5EF4-FFF2-40B4-BE49-F238E27FC236}">
                <a16:creationId xmlns:a16="http://schemas.microsoft.com/office/drawing/2014/main" id="{EB6F868A-0905-4122-BBE2-834A12C64E9E}"/>
              </a:ext>
            </a:extLst>
          </p:cNvPr>
          <p:cNvSpPr/>
          <p:nvPr/>
        </p:nvSpPr>
        <p:spPr>
          <a:xfrm>
            <a:off x="3137007" y="1307860"/>
            <a:ext cx="457200" cy="457200"/>
          </a:xfrm>
          <a:prstGeom prst="flowChartConnector">
            <a:avLst/>
          </a:prstGeom>
          <a:solidFill>
            <a:srgbClr val="00ADEE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9C774870-F5AD-8F2F-781C-308AEE6F2F73}"/>
              </a:ext>
            </a:extLst>
          </p:cNvPr>
          <p:cNvSpPr txBox="1"/>
          <p:nvPr/>
        </p:nvSpPr>
        <p:spPr>
          <a:xfrm>
            <a:off x="3907332" y="1305627"/>
            <a:ext cx="61088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Lösungsansätze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299D94A2-4F7E-A97A-87CA-D77DBE04588C}"/>
              </a:ext>
            </a:extLst>
          </p:cNvPr>
          <p:cNvSpPr txBox="1"/>
          <p:nvPr/>
        </p:nvSpPr>
        <p:spPr>
          <a:xfrm>
            <a:off x="3907332" y="4286116"/>
            <a:ext cx="61088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Ausblick</a:t>
            </a:r>
          </a:p>
        </p:txBody>
      </p:sp>
    </p:spTree>
    <p:extLst>
      <p:ext uri="{BB962C8B-B14F-4D97-AF65-F5344CB8AC3E}">
        <p14:creationId xmlns:p14="http://schemas.microsoft.com/office/powerpoint/2010/main" val="32117366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95152B-9E5D-18DA-C20F-5C43CA838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11BEA3-38FD-B626-4385-C25890822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21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037F7B-1B3D-DA77-F770-745A188374A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Hyperparamter</a:t>
            </a:r>
            <a:endParaRPr kumimoji="0" lang="de-DE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" name="Tabelle 8">
            <a:extLst>
              <a:ext uri="{FF2B5EF4-FFF2-40B4-BE49-F238E27FC236}">
                <a16:creationId xmlns:a16="http://schemas.microsoft.com/office/drawing/2014/main" id="{1C89FE2C-EC0D-ED96-E6CB-2B9134FE8E69}"/>
              </a:ext>
            </a:extLst>
          </p:cNvPr>
          <p:cNvGraphicFramePr>
            <a:graphicFrameLocks noGrp="1"/>
          </p:cNvGraphicFramePr>
          <p:nvPr/>
        </p:nvGraphicFramePr>
        <p:xfrm>
          <a:off x="4354367" y="2450987"/>
          <a:ext cx="1097550" cy="1097280"/>
        </p:xfrm>
        <a:graphic>
          <a:graphicData uri="http://schemas.openxmlformats.org/drawingml/2006/table">
            <a:tbl>
              <a:tblPr firstRow="1" bandRow="1"/>
              <a:tblGrid>
                <a:gridCol w="365850">
                  <a:extLst>
                    <a:ext uri="{9D8B030D-6E8A-4147-A177-3AD203B41FA5}">
                      <a16:colId xmlns:a16="http://schemas.microsoft.com/office/drawing/2014/main" val="13817759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09805642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528387124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63525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5592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159682"/>
                  </a:ext>
                </a:extLst>
              </a:tr>
            </a:tbl>
          </a:graphicData>
        </a:graphic>
      </p:graphicFrame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4A75692B-789C-0975-35EE-5A87BCE4FE44}"/>
              </a:ext>
            </a:extLst>
          </p:cNvPr>
          <p:cNvGrpSpPr/>
          <p:nvPr/>
        </p:nvGrpSpPr>
        <p:grpSpPr>
          <a:xfrm>
            <a:off x="2033864" y="2821376"/>
            <a:ext cx="736868" cy="1161665"/>
            <a:chOff x="934571" y="2179467"/>
            <a:chExt cx="736868" cy="1161665"/>
          </a:xfrm>
        </p:grpSpPr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0E05952E-D452-9AA1-A43F-CCA65182A7EC}"/>
                </a:ext>
              </a:extLst>
            </p:cNvPr>
            <p:cNvSpPr txBox="1"/>
            <p:nvPr/>
          </p:nvSpPr>
          <p:spPr>
            <a:xfrm>
              <a:off x="934571" y="2971800"/>
              <a:ext cx="7368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Agent</a:t>
              </a:r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72D49C54-2F8B-7764-E19C-AC7BC9A35F9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620" y="2179467"/>
              <a:ext cx="690770" cy="69077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213D3140-3BE2-CABF-082F-A5482406652B}"/>
              </a:ext>
            </a:extLst>
          </p:cNvPr>
          <p:cNvGrpSpPr/>
          <p:nvPr/>
        </p:nvGrpSpPr>
        <p:grpSpPr>
          <a:xfrm>
            <a:off x="4165279" y="2487033"/>
            <a:ext cx="1475725" cy="1496008"/>
            <a:chOff x="2399902" y="1960444"/>
            <a:chExt cx="1475725" cy="1496008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C0BF5096-D70C-4380-667B-EC553DB0D7EA}"/>
                </a:ext>
              </a:extLst>
            </p:cNvPr>
            <p:cNvSpPr/>
            <p:nvPr/>
          </p:nvSpPr>
          <p:spPr>
            <a:xfrm>
              <a:off x="2627080" y="2690426"/>
              <a:ext cx="291600" cy="291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438AC7AB-7D2B-D4ED-494E-9A0022B56B04}"/>
                </a:ext>
              </a:extLst>
            </p:cNvPr>
            <p:cNvSpPr/>
            <p:nvPr/>
          </p:nvSpPr>
          <p:spPr>
            <a:xfrm>
              <a:off x="2994423" y="1960444"/>
              <a:ext cx="291600" cy="291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58D6B86-83EC-001E-3CD7-50EFA2B7C75B}"/>
                </a:ext>
              </a:extLst>
            </p:cNvPr>
            <p:cNvSpPr/>
            <p:nvPr/>
          </p:nvSpPr>
          <p:spPr>
            <a:xfrm>
              <a:off x="3357284" y="2694491"/>
              <a:ext cx="291600" cy="2916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37695E4C-83B6-2308-ADC6-59705CD823BC}"/>
                </a:ext>
              </a:extLst>
            </p:cNvPr>
            <p:cNvSpPr txBox="1"/>
            <p:nvPr/>
          </p:nvSpPr>
          <p:spPr>
            <a:xfrm>
              <a:off x="2399902" y="3087120"/>
              <a:ext cx="14757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00000"/>
                  </a:solidFill>
                  <a:latin typeface="Helvetica Neue"/>
                </a:rPr>
                <a:t>Environment</a:t>
              </a:r>
              <a:endParaRPr lang="de-DE" dirty="0"/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406F6F1B-5E51-06E8-6086-31BFEEC0A2B8}"/>
              </a:ext>
            </a:extLst>
          </p:cNvPr>
          <p:cNvGrpSpPr/>
          <p:nvPr/>
        </p:nvGrpSpPr>
        <p:grpSpPr>
          <a:xfrm>
            <a:off x="9504569" y="2699309"/>
            <a:ext cx="914400" cy="1283732"/>
            <a:chOff x="9438387" y="1841579"/>
            <a:chExt cx="914400" cy="1283732"/>
          </a:xfrm>
        </p:grpSpPr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C91284D1-A833-6F81-E559-FB765E5B90B1}"/>
                </a:ext>
              </a:extLst>
            </p:cNvPr>
            <p:cNvSpPr txBox="1"/>
            <p:nvPr/>
          </p:nvSpPr>
          <p:spPr>
            <a:xfrm>
              <a:off x="9603010" y="2755979"/>
              <a:ext cx="6078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>
                  <a:solidFill>
                    <a:srgbClr val="000000"/>
                  </a:solidFill>
                  <a:latin typeface="Helvetica Neue"/>
                </a:rPr>
                <a:t>Run</a:t>
              </a:r>
              <a:endParaRPr lang="de-DE"/>
            </a:p>
          </p:txBody>
        </p:sp>
        <p:pic>
          <p:nvPicPr>
            <p:cNvPr id="21" name="Grafik 20" descr="Liste Silhouette">
              <a:extLst>
                <a:ext uri="{FF2B5EF4-FFF2-40B4-BE49-F238E27FC236}">
                  <a16:creationId xmlns:a16="http://schemas.microsoft.com/office/drawing/2014/main" id="{18C83449-8495-D985-9027-62E1EBD78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438387" y="1841579"/>
              <a:ext cx="914400" cy="914400"/>
            </a:xfrm>
            <a:prstGeom prst="rect">
              <a:avLst/>
            </a:prstGeom>
          </p:spPr>
        </p:pic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DEEFF9C7-A06E-67D4-EB5A-3A705E699AF0}"/>
              </a:ext>
            </a:extLst>
          </p:cNvPr>
          <p:cNvGrpSpPr/>
          <p:nvPr/>
        </p:nvGrpSpPr>
        <p:grpSpPr>
          <a:xfrm>
            <a:off x="7035552" y="2732824"/>
            <a:ext cx="979755" cy="1250217"/>
            <a:chOff x="5798302" y="1924398"/>
            <a:chExt cx="979755" cy="1250217"/>
          </a:xfrm>
        </p:grpSpPr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3FCADF61-F7AF-E9C6-954D-40C61C406FC4}"/>
                </a:ext>
              </a:extLst>
            </p:cNvPr>
            <p:cNvSpPr txBox="1"/>
            <p:nvPr/>
          </p:nvSpPr>
          <p:spPr>
            <a:xfrm>
              <a:off x="5798302" y="2805283"/>
              <a:ext cx="97975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DE" dirty="0" err="1">
                  <a:solidFill>
                    <a:srgbClr val="000000"/>
                  </a:solidFill>
                  <a:latin typeface="Helvetica Neue"/>
                </a:rPr>
                <a:t>Reward</a:t>
              </a:r>
              <a:endParaRPr lang="de-DE" dirty="0"/>
            </a:p>
          </p:txBody>
        </p:sp>
        <p:pic>
          <p:nvPicPr>
            <p:cNvPr id="23" name="Grafik 22" descr="Schatztruhe Silhouette">
              <a:extLst>
                <a:ext uri="{FF2B5EF4-FFF2-40B4-BE49-F238E27FC236}">
                  <a16:creationId xmlns:a16="http://schemas.microsoft.com/office/drawing/2014/main" id="{9283D192-A4C3-73DC-24BF-47AF3AEF86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830980" y="1924398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29784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95152B-9E5D-18DA-C20F-5C43CA838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11BEA3-38FD-B626-4385-C25890822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22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037F7B-1B3D-DA77-F770-745A188374A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Hyperparamter</a:t>
            </a:r>
            <a:endParaRPr kumimoji="0" lang="de-DE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" name="Tabelle 8">
            <a:extLst>
              <a:ext uri="{FF2B5EF4-FFF2-40B4-BE49-F238E27FC236}">
                <a16:creationId xmlns:a16="http://schemas.microsoft.com/office/drawing/2014/main" id="{1C89FE2C-EC0D-ED96-E6CB-2B9134FE8E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5511631"/>
              </p:ext>
            </p:extLst>
          </p:nvPr>
        </p:nvGraphicFramePr>
        <p:xfrm>
          <a:off x="4375149" y="1578152"/>
          <a:ext cx="1097550" cy="1097280"/>
        </p:xfrm>
        <a:graphic>
          <a:graphicData uri="http://schemas.openxmlformats.org/drawingml/2006/table">
            <a:tbl>
              <a:tblPr firstRow="1" bandRow="1"/>
              <a:tblGrid>
                <a:gridCol w="365850">
                  <a:extLst>
                    <a:ext uri="{9D8B030D-6E8A-4147-A177-3AD203B41FA5}">
                      <a16:colId xmlns:a16="http://schemas.microsoft.com/office/drawing/2014/main" val="13817759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09805642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528387124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63525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5592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159682"/>
                  </a:ext>
                </a:extLst>
              </a:tr>
            </a:tbl>
          </a:graphicData>
        </a:graphic>
      </p:graphicFrame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4A75692B-789C-0975-35EE-5A87BCE4FE44}"/>
              </a:ext>
            </a:extLst>
          </p:cNvPr>
          <p:cNvGrpSpPr/>
          <p:nvPr/>
        </p:nvGrpSpPr>
        <p:grpSpPr>
          <a:xfrm>
            <a:off x="2054646" y="1948541"/>
            <a:ext cx="736868" cy="1161665"/>
            <a:chOff x="934571" y="2179467"/>
            <a:chExt cx="736868" cy="1161665"/>
          </a:xfrm>
        </p:grpSpPr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0E05952E-D452-9AA1-A43F-CCA65182A7EC}"/>
                </a:ext>
              </a:extLst>
            </p:cNvPr>
            <p:cNvSpPr txBox="1"/>
            <p:nvPr/>
          </p:nvSpPr>
          <p:spPr>
            <a:xfrm>
              <a:off x="934571" y="2971800"/>
              <a:ext cx="7368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0ADEE"/>
                  </a:solidFill>
                </a:rPr>
                <a:t>Agent</a:t>
              </a:r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72D49C54-2F8B-7764-E19C-AC7BC9A35F9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620" y="2179467"/>
              <a:ext cx="690770" cy="690770"/>
            </a:xfrm>
            <a:prstGeom prst="ellipse">
              <a:avLst/>
            </a:prstGeom>
            <a:solidFill>
              <a:srgbClr val="0000FF"/>
            </a:solidFill>
            <a:ln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213D3140-3BE2-CABF-082F-A5482406652B}"/>
              </a:ext>
            </a:extLst>
          </p:cNvPr>
          <p:cNvGrpSpPr/>
          <p:nvPr/>
        </p:nvGrpSpPr>
        <p:grpSpPr>
          <a:xfrm>
            <a:off x="4186061" y="1614198"/>
            <a:ext cx="1475725" cy="1498376"/>
            <a:chOff x="2399902" y="1960444"/>
            <a:chExt cx="1475725" cy="1498376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C0BF5096-D70C-4380-667B-EC553DB0D7EA}"/>
                </a:ext>
              </a:extLst>
            </p:cNvPr>
            <p:cNvSpPr/>
            <p:nvPr/>
          </p:nvSpPr>
          <p:spPr>
            <a:xfrm>
              <a:off x="2627080" y="2690426"/>
              <a:ext cx="291600" cy="291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438AC7AB-7D2B-D4ED-494E-9A0022B56B04}"/>
                </a:ext>
              </a:extLst>
            </p:cNvPr>
            <p:cNvSpPr/>
            <p:nvPr/>
          </p:nvSpPr>
          <p:spPr>
            <a:xfrm>
              <a:off x="2994423" y="1960444"/>
              <a:ext cx="291600" cy="291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58D6B86-83EC-001E-3CD7-50EFA2B7C75B}"/>
                </a:ext>
              </a:extLst>
            </p:cNvPr>
            <p:cNvSpPr/>
            <p:nvPr/>
          </p:nvSpPr>
          <p:spPr>
            <a:xfrm>
              <a:off x="3357284" y="2694491"/>
              <a:ext cx="291600" cy="2916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37695E4C-83B6-2308-ADC6-59705CD823BC}"/>
                </a:ext>
              </a:extLst>
            </p:cNvPr>
            <p:cNvSpPr txBox="1"/>
            <p:nvPr/>
          </p:nvSpPr>
          <p:spPr>
            <a:xfrm>
              <a:off x="2399902" y="3089488"/>
              <a:ext cx="14757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A6A6A6"/>
                  </a:solidFill>
                  <a:latin typeface="Helvetica Neue"/>
                </a:rPr>
                <a:t>Environment</a:t>
              </a:r>
              <a:endParaRPr lang="de-DE" dirty="0">
                <a:solidFill>
                  <a:srgbClr val="A6A6A6"/>
                </a:solidFill>
              </a:endParaRPr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406F6F1B-5E51-06E8-6086-31BFEEC0A2B8}"/>
              </a:ext>
            </a:extLst>
          </p:cNvPr>
          <p:cNvGrpSpPr/>
          <p:nvPr/>
        </p:nvGrpSpPr>
        <p:grpSpPr>
          <a:xfrm>
            <a:off x="9525351" y="1826474"/>
            <a:ext cx="914400" cy="1283732"/>
            <a:chOff x="9438387" y="1841579"/>
            <a:chExt cx="914400" cy="1283732"/>
          </a:xfrm>
          <a:solidFill>
            <a:schemeClr val="bg1">
              <a:lumMod val="65000"/>
            </a:schemeClr>
          </a:solidFill>
        </p:grpSpPr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C91284D1-A833-6F81-E559-FB765E5B90B1}"/>
                </a:ext>
              </a:extLst>
            </p:cNvPr>
            <p:cNvSpPr txBox="1"/>
            <p:nvPr/>
          </p:nvSpPr>
          <p:spPr>
            <a:xfrm>
              <a:off x="9603010" y="2755979"/>
              <a:ext cx="6078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A6A6A6"/>
                  </a:solidFill>
                  <a:latin typeface="Helvetica Neue"/>
                </a:rPr>
                <a:t>Run</a:t>
              </a:r>
              <a:endParaRPr lang="de-DE" dirty="0">
                <a:solidFill>
                  <a:srgbClr val="A6A6A6"/>
                </a:solidFill>
              </a:endParaRPr>
            </a:p>
          </p:txBody>
        </p:sp>
        <p:pic>
          <p:nvPicPr>
            <p:cNvPr id="21" name="Grafik 20" descr="Liste Silhouette">
              <a:extLst>
                <a:ext uri="{FF2B5EF4-FFF2-40B4-BE49-F238E27FC236}">
                  <a16:creationId xmlns:a16="http://schemas.microsoft.com/office/drawing/2014/main" id="{18C83449-8495-D985-9027-62E1EBD78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438387" y="1841579"/>
              <a:ext cx="914400" cy="914400"/>
            </a:xfrm>
            <a:prstGeom prst="rect">
              <a:avLst/>
            </a:prstGeom>
          </p:spPr>
        </p:pic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DEEFF9C7-A06E-67D4-EB5A-3A705E699AF0}"/>
              </a:ext>
            </a:extLst>
          </p:cNvPr>
          <p:cNvGrpSpPr/>
          <p:nvPr/>
        </p:nvGrpSpPr>
        <p:grpSpPr>
          <a:xfrm>
            <a:off x="7056334" y="1859989"/>
            <a:ext cx="979755" cy="1250217"/>
            <a:chOff x="5798302" y="1924398"/>
            <a:chExt cx="979755" cy="1250217"/>
          </a:xfrm>
        </p:grpSpPr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3FCADF61-F7AF-E9C6-954D-40C61C406FC4}"/>
                </a:ext>
              </a:extLst>
            </p:cNvPr>
            <p:cNvSpPr txBox="1"/>
            <p:nvPr/>
          </p:nvSpPr>
          <p:spPr>
            <a:xfrm>
              <a:off x="5798302" y="2805283"/>
              <a:ext cx="9797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>
                  <a:solidFill>
                    <a:srgbClr val="A6A6A6"/>
                  </a:solidFill>
                  <a:latin typeface="Helvetica Neue"/>
                </a:rPr>
                <a:t>Reward</a:t>
              </a:r>
              <a:endParaRPr lang="de-DE" dirty="0">
                <a:solidFill>
                  <a:srgbClr val="A6A6A6"/>
                </a:solidFill>
              </a:endParaRPr>
            </a:p>
          </p:txBody>
        </p:sp>
        <p:pic>
          <p:nvPicPr>
            <p:cNvPr id="23" name="Grafik 22" descr="Schatztruhe Silhouette">
              <a:extLst>
                <a:ext uri="{FF2B5EF4-FFF2-40B4-BE49-F238E27FC236}">
                  <a16:creationId xmlns:a16="http://schemas.microsoft.com/office/drawing/2014/main" id="{9283D192-A4C3-73DC-24BF-47AF3AEF86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830980" y="1924398"/>
              <a:ext cx="914400" cy="914400"/>
            </a:xfrm>
            <a:prstGeom prst="rect">
              <a:avLst/>
            </a:prstGeom>
          </p:spPr>
        </p:pic>
      </p:grpSp>
      <p:sp>
        <p:nvSpPr>
          <p:cNvPr id="28" name="Textfeld 27">
            <a:extLst>
              <a:ext uri="{FF2B5EF4-FFF2-40B4-BE49-F238E27FC236}">
                <a16:creationId xmlns:a16="http://schemas.microsoft.com/office/drawing/2014/main" id="{BF7200AA-8B6E-72C3-92D2-2CF1FE177BCE}"/>
              </a:ext>
            </a:extLst>
          </p:cNvPr>
          <p:cNvSpPr txBox="1"/>
          <p:nvPr/>
        </p:nvSpPr>
        <p:spPr>
          <a:xfrm flipH="1">
            <a:off x="4583525" y="3384036"/>
            <a:ext cx="34093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err="1">
                <a:solidFill>
                  <a:srgbClr val="00ADEE"/>
                </a:solidFill>
              </a:rPr>
              <a:t>Agent_MaxMemory</a:t>
            </a:r>
            <a:endParaRPr lang="de-DE" sz="2400" dirty="0">
              <a:solidFill>
                <a:srgbClr val="00ADEE"/>
              </a:solidFill>
            </a:endParaRPr>
          </a:p>
          <a:p>
            <a:pPr algn="ctr"/>
            <a:r>
              <a:rPr lang="de-DE" sz="2400" dirty="0" err="1">
                <a:solidFill>
                  <a:srgbClr val="00ADEE"/>
                </a:solidFill>
              </a:rPr>
              <a:t>Agent_BatchSize</a:t>
            </a:r>
            <a:endParaRPr lang="de-DE" sz="2400" dirty="0">
              <a:solidFill>
                <a:srgbClr val="00ADEE"/>
              </a:solidFill>
            </a:endParaRPr>
          </a:p>
          <a:p>
            <a:pPr algn="ctr"/>
            <a:r>
              <a:rPr lang="de-DE" sz="2400" dirty="0" err="1">
                <a:solidFill>
                  <a:srgbClr val="00ADEE"/>
                </a:solidFill>
              </a:rPr>
              <a:t>Agent_LearningRate</a:t>
            </a:r>
            <a:endParaRPr lang="de-DE" sz="2400" dirty="0">
              <a:solidFill>
                <a:srgbClr val="00ADEE"/>
              </a:solidFill>
            </a:endParaRPr>
          </a:p>
          <a:p>
            <a:pPr algn="ctr"/>
            <a:r>
              <a:rPr lang="de-DE" sz="2400" dirty="0" err="1">
                <a:solidFill>
                  <a:srgbClr val="00ADEE"/>
                </a:solidFill>
              </a:rPr>
              <a:t>Agent_EpsilonStartValue</a:t>
            </a:r>
            <a:endParaRPr lang="de-DE" sz="2400" dirty="0">
              <a:solidFill>
                <a:srgbClr val="00ADEE"/>
              </a:solidFill>
            </a:endParaRPr>
          </a:p>
          <a:p>
            <a:pPr algn="ctr"/>
            <a:r>
              <a:rPr lang="de-DE" sz="2400" dirty="0" err="1">
                <a:solidFill>
                  <a:srgbClr val="00ADEE"/>
                </a:solidFill>
              </a:rPr>
              <a:t>Agent_Gamma</a:t>
            </a:r>
            <a:endParaRPr lang="en-US" dirty="0">
              <a:solidFill>
                <a:srgbClr val="00ADE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552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95152B-9E5D-18DA-C20F-5C43CA838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11BEA3-38FD-B626-4385-C25890822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23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037F7B-1B3D-DA77-F770-745A188374A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Hyperparamter</a:t>
            </a:r>
            <a:endParaRPr kumimoji="0" lang="de-DE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" name="Tabelle 8">
            <a:extLst>
              <a:ext uri="{FF2B5EF4-FFF2-40B4-BE49-F238E27FC236}">
                <a16:creationId xmlns:a16="http://schemas.microsoft.com/office/drawing/2014/main" id="{1C89FE2C-EC0D-ED96-E6CB-2B9134FE8E69}"/>
              </a:ext>
            </a:extLst>
          </p:cNvPr>
          <p:cNvGraphicFramePr>
            <a:graphicFrameLocks noGrp="1"/>
          </p:cNvGraphicFramePr>
          <p:nvPr/>
        </p:nvGraphicFramePr>
        <p:xfrm>
          <a:off x="4375149" y="1578152"/>
          <a:ext cx="1097550" cy="1097280"/>
        </p:xfrm>
        <a:graphic>
          <a:graphicData uri="http://schemas.openxmlformats.org/drawingml/2006/table">
            <a:tbl>
              <a:tblPr firstRow="1" bandRow="1"/>
              <a:tblGrid>
                <a:gridCol w="365850">
                  <a:extLst>
                    <a:ext uri="{9D8B030D-6E8A-4147-A177-3AD203B41FA5}">
                      <a16:colId xmlns:a16="http://schemas.microsoft.com/office/drawing/2014/main" val="13817759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09805642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528387124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63525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5592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159682"/>
                  </a:ext>
                </a:extLst>
              </a:tr>
            </a:tbl>
          </a:graphicData>
        </a:graphic>
      </p:graphicFrame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4A75692B-789C-0975-35EE-5A87BCE4FE44}"/>
              </a:ext>
            </a:extLst>
          </p:cNvPr>
          <p:cNvGrpSpPr/>
          <p:nvPr/>
        </p:nvGrpSpPr>
        <p:grpSpPr>
          <a:xfrm>
            <a:off x="2054646" y="1948541"/>
            <a:ext cx="736868" cy="1161665"/>
            <a:chOff x="934571" y="2179467"/>
            <a:chExt cx="736868" cy="1161665"/>
          </a:xfrm>
        </p:grpSpPr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0E05952E-D452-9AA1-A43F-CCA65182A7EC}"/>
                </a:ext>
              </a:extLst>
            </p:cNvPr>
            <p:cNvSpPr txBox="1"/>
            <p:nvPr/>
          </p:nvSpPr>
          <p:spPr>
            <a:xfrm>
              <a:off x="934571" y="2971800"/>
              <a:ext cx="7368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A6A6A6"/>
                  </a:solidFill>
                </a:rPr>
                <a:t>Agent</a:t>
              </a:r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72D49C54-2F8B-7764-E19C-AC7BC9A35F9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620" y="2179467"/>
              <a:ext cx="690770" cy="69077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213D3140-3BE2-CABF-082F-A5482406652B}"/>
              </a:ext>
            </a:extLst>
          </p:cNvPr>
          <p:cNvGrpSpPr/>
          <p:nvPr/>
        </p:nvGrpSpPr>
        <p:grpSpPr>
          <a:xfrm>
            <a:off x="4186061" y="1614198"/>
            <a:ext cx="1475725" cy="1496008"/>
            <a:chOff x="2399902" y="1960444"/>
            <a:chExt cx="1475725" cy="1496008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C0BF5096-D70C-4380-667B-EC553DB0D7EA}"/>
                </a:ext>
              </a:extLst>
            </p:cNvPr>
            <p:cNvSpPr/>
            <p:nvPr/>
          </p:nvSpPr>
          <p:spPr>
            <a:xfrm>
              <a:off x="2627080" y="2690426"/>
              <a:ext cx="291600" cy="291600"/>
            </a:xfrm>
            <a:prstGeom prst="rect">
              <a:avLst/>
            </a:prstGeom>
            <a:solidFill>
              <a:srgbClr val="009100"/>
            </a:solidFill>
            <a:ln>
              <a:solidFill>
                <a:srgbClr val="0091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438AC7AB-7D2B-D4ED-494E-9A0022B56B04}"/>
                </a:ext>
              </a:extLst>
            </p:cNvPr>
            <p:cNvSpPr/>
            <p:nvPr/>
          </p:nvSpPr>
          <p:spPr>
            <a:xfrm>
              <a:off x="2994423" y="1960444"/>
              <a:ext cx="291600" cy="291600"/>
            </a:xfrm>
            <a:prstGeom prst="rect">
              <a:avLst/>
            </a:prstGeom>
            <a:solidFill>
              <a:srgbClr val="009100"/>
            </a:solidFill>
            <a:ln>
              <a:solidFill>
                <a:srgbClr val="0091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58D6B86-83EC-001E-3CD7-50EFA2B7C75B}"/>
                </a:ext>
              </a:extLst>
            </p:cNvPr>
            <p:cNvSpPr/>
            <p:nvPr/>
          </p:nvSpPr>
          <p:spPr>
            <a:xfrm>
              <a:off x="3357284" y="2694491"/>
              <a:ext cx="291600" cy="291600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37695E4C-83B6-2308-ADC6-59705CD823BC}"/>
                </a:ext>
              </a:extLst>
            </p:cNvPr>
            <p:cNvSpPr txBox="1"/>
            <p:nvPr/>
          </p:nvSpPr>
          <p:spPr>
            <a:xfrm>
              <a:off x="2399902" y="3087120"/>
              <a:ext cx="14757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0ADEE"/>
                  </a:solidFill>
                  <a:latin typeface="Helvetica Neue"/>
                </a:rPr>
                <a:t>Environment</a:t>
              </a:r>
              <a:endParaRPr lang="de-DE" dirty="0">
                <a:solidFill>
                  <a:srgbClr val="00ADEE"/>
                </a:solidFill>
              </a:endParaRPr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406F6F1B-5E51-06E8-6086-31BFEEC0A2B8}"/>
              </a:ext>
            </a:extLst>
          </p:cNvPr>
          <p:cNvGrpSpPr/>
          <p:nvPr/>
        </p:nvGrpSpPr>
        <p:grpSpPr>
          <a:xfrm>
            <a:off x="9525351" y="1826474"/>
            <a:ext cx="914400" cy="1283732"/>
            <a:chOff x="9438387" y="1841579"/>
            <a:chExt cx="914400" cy="1283732"/>
          </a:xfrm>
          <a:solidFill>
            <a:schemeClr val="bg1">
              <a:lumMod val="65000"/>
            </a:schemeClr>
          </a:solidFill>
        </p:grpSpPr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C91284D1-A833-6F81-E559-FB765E5B90B1}"/>
                </a:ext>
              </a:extLst>
            </p:cNvPr>
            <p:cNvSpPr txBox="1"/>
            <p:nvPr/>
          </p:nvSpPr>
          <p:spPr>
            <a:xfrm>
              <a:off x="9603010" y="2755979"/>
              <a:ext cx="6078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A6A6A6"/>
                  </a:solidFill>
                  <a:latin typeface="Helvetica Neue"/>
                </a:rPr>
                <a:t>Run</a:t>
              </a:r>
              <a:endParaRPr lang="de-DE" dirty="0">
                <a:solidFill>
                  <a:srgbClr val="A6A6A6"/>
                </a:solidFill>
              </a:endParaRPr>
            </a:p>
          </p:txBody>
        </p:sp>
        <p:pic>
          <p:nvPicPr>
            <p:cNvPr id="21" name="Grafik 20" descr="Liste Silhouette">
              <a:extLst>
                <a:ext uri="{FF2B5EF4-FFF2-40B4-BE49-F238E27FC236}">
                  <a16:creationId xmlns:a16="http://schemas.microsoft.com/office/drawing/2014/main" id="{18C83449-8495-D985-9027-62E1EBD78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438387" y="1841579"/>
              <a:ext cx="914400" cy="914400"/>
            </a:xfrm>
            <a:prstGeom prst="rect">
              <a:avLst/>
            </a:prstGeom>
          </p:spPr>
        </p:pic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DEEFF9C7-A06E-67D4-EB5A-3A705E699AF0}"/>
              </a:ext>
            </a:extLst>
          </p:cNvPr>
          <p:cNvGrpSpPr/>
          <p:nvPr/>
        </p:nvGrpSpPr>
        <p:grpSpPr>
          <a:xfrm>
            <a:off x="7056334" y="1859989"/>
            <a:ext cx="979755" cy="1250217"/>
            <a:chOff x="5798302" y="1924398"/>
            <a:chExt cx="979755" cy="1250217"/>
          </a:xfrm>
          <a:solidFill>
            <a:schemeClr val="bg1">
              <a:lumMod val="65000"/>
            </a:schemeClr>
          </a:solidFill>
        </p:grpSpPr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3FCADF61-F7AF-E9C6-954D-40C61C406FC4}"/>
                </a:ext>
              </a:extLst>
            </p:cNvPr>
            <p:cNvSpPr txBox="1"/>
            <p:nvPr/>
          </p:nvSpPr>
          <p:spPr>
            <a:xfrm>
              <a:off x="5798302" y="2805283"/>
              <a:ext cx="9797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>
                  <a:solidFill>
                    <a:srgbClr val="A6A6A6"/>
                  </a:solidFill>
                  <a:latin typeface="Helvetica Neue"/>
                </a:rPr>
                <a:t>Reward</a:t>
              </a:r>
              <a:endParaRPr lang="de-DE" dirty="0">
                <a:solidFill>
                  <a:srgbClr val="A6A6A6"/>
                </a:solidFill>
              </a:endParaRPr>
            </a:p>
          </p:txBody>
        </p:sp>
        <p:pic>
          <p:nvPicPr>
            <p:cNvPr id="23" name="Grafik 22" descr="Schatztruhe Silhouette">
              <a:extLst>
                <a:ext uri="{FF2B5EF4-FFF2-40B4-BE49-F238E27FC236}">
                  <a16:creationId xmlns:a16="http://schemas.microsoft.com/office/drawing/2014/main" id="{9283D192-A4C3-73DC-24BF-47AF3AEF86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830980" y="1924398"/>
              <a:ext cx="914400" cy="914400"/>
            </a:xfrm>
            <a:prstGeom prst="rect">
              <a:avLst/>
            </a:prstGeom>
          </p:spPr>
        </p:pic>
      </p:grpSp>
      <p:sp>
        <p:nvSpPr>
          <p:cNvPr id="8" name="Textfeld 7">
            <a:extLst>
              <a:ext uri="{FF2B5EF4-FFF2-40B4-BE49-F238E27FC236}">
                <a16:creationId xmlns:a16="http://schemas.microsoft.com/office/drawing/2014/main" id="{F0511AEB-2314-BF53-0824-73A077F1B340}"/>
              </a:ext>
            </a:extLst>
          </p:cNvPr>
          <p:cNvSpPr txBox="1"/>
          <p:nvPr/>
        </p:nvSpPr>
        <p:spPr>
          <a:xfrm flipH="1">
            <a:off x="4583525" y="3384036"/>
            <a:ext cx="34093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err="1">
                <a:solidFill>
                  <a:srgbClr val="00ADEE"/>
                </a:solidFill>
              </a:rPr>
              <a:t>Env_Memory</a:t>
            </a:r>
            <a:endParaRPr lang="de-DE" sz="2400" dirty="0">
              <a:solidFill>
                <a:srgbClr val="00ADEE"/>
              </a:solidFill>
            </a:endParaRPr>
          </a:p>
          <a:p>
            <a:pPr algn="ctr"/>
            <a:r>
              <a:rPr lang="de-DE" sz="2400" dirty="0" err="1">
                <a:solidFill>
                  <a:srgbClr val="00ADEE"/>
                </a:solidFill>
              </a:rPr>
              <a:t>Env_Epsilon</a:t>
            </a:r>
            <a:endParaRPr lang="de-DE" sz="2400" dirty="0">
              <a:solidFill>
                <a:srgbClr val="00ADEE"/>
              </a:solidFill>
            </a:endParaRPr>
          </a:p>
          <a:p>
            <a:pPr algn="ctr"/>
            <a:r>
              <a:rPr lang="de-DE" sz="2400" dirty="0" err="1">
                <a:solidFill>
                  <a:srgbClr val="00ADEE"/>
                </a:solidFill>
              </a:rPr>
              <a:t>Env_Size</a:t>
            </a:r>
            <a:endParaRPr lang="en-US" dirty="0">
              <a:solidFill>
                <a:srgbClr val="00ADE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84366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95152B-9E5D-18DA-C20F-5C43CA838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11BEA3-38FD-B626-4385-C25890822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24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037F7B-1B3D-DA77-F770-745A188374A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Hyperparamter</a:t>
            </a:r>
            <a:endParaRPr kumimoji="0" lang="de-DE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" name="Tabelle 8">
            <a:extLst>
              <a:ext uri="{FF2B5EF4-FFF2-40B4-BE49-F238E27FC236}">
                <a16:creationId xmlns:a16="http://schemas.microsoft.com/office/drawing/2014/main" id="{1C89FE2C-EC0D-ED96-E6CB-2B9134FE8E69}"/>
              </a:ext>
            </a:extLst>
          </p:cNvPr>
          <p:cNvGraphicFramePr>
            <a:graphicFrameLocks noGrp="1"/>
          </p:cNvGraphicFramePr>
          <p:nvPr/>
        </p:nvGraphicFramePr>
        <p:xfrm>
          <a:off x="4375149" y="1578152"/>
          <a:ext cx="1097550" cy="1097280"/>
        </p:xfrm>
        <a:graphic>
          <a:graphicData uri="http://schemas.openxmlformats.org/drawingml/2006/table">
            <a:tbl>
              <a:tblPr firstRow="1" bandRow="1"/>
              <a:tblGrid>
                <a:gridCol w="365850">
                  <a:extLst>
                    <a:ext uri="{9D8B030D-6E8A-4147-A177-3AD203B41FA5}">
                      <a16:colId xmlns:a16="http://schemas.microsoft.com/office/drawing/2014/main" val="13817759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09805642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528387124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63525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5592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159682"/>
                  </a:ext>
                </a:extLst>
              </a:tr>
            </a:tbl>
          </a:graphicData>
        </a:graphic>
      </p:graphicFrame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4A75692B-789C-0975-35EE-5A87BCE4FE44}"/>
              </a:ext>
            </a:extLst>
          </p:cNvPr>
          <p:cNvGrpSpPr/>
          <p:nvPr/>
        </p:nvGrpSpPr>
        <p:grpSpPr>
          <a:xfrm>
            <a:off x="2054646" y="1948541"/>
            <a:ext cx="736868" cy="1161665"/>
            <a:chOff x="934571" y="2179467"/>
            <a:chExt cx="736868" cy="1161665"/>
          </a:xfrm>
        </p:grpSpPr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0E05952E-D452-9AA1-A43F-CCA65182A7EC}"/>
                </a:ext>
              </a:extLst>
            </p:cNvPr>
            <p:cNvSpPr txBox="1"/>
            <p:nvPr/>
          </p:nvSpPr>
          <p:spPr>
            <a:xfrm>
              <a:off x="934571" y="2971800"/>
              <a:ext cx="7368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A6A6A6"/>
                  </a:solidFill>
                </a:rPr>
                <a:t>Agent</a:t>
              </a:r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72D49C54-2F8B-7764-E19C-AC7BC9A35F9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620" y="2179467"/>
              <a:ext cx="690770" cy="69077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213D3140-3BE2-CABF-082F-A5482406652B}"/>
              </a:ext>
            </a:extLst>
          </p:cNvPr>
          <p:cNvGrpSpPr/>
          <p:nvPr/>
        </p:nvGrpSpPr>
        <p:grpSpPr>
          <a:xfrm>
            <a:off x="4186061" y="1614198"/>
            <a:ext cx="1475725" cy="1496008"/>
            <a:chOff x="2399902" y="1960444"/>
            <a:chExt cx="1475725" cy="1496008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C0BF5096-D70C-4380-667B-EC553DB0D7EA}"/>
                </a:ext>
              </a:extLst>
            </p:cNvPr>
            <p:cNvSpPr/>
            <p:nvPr/>
          </p:nvSpPr>
          <p:spPr>
            <a:xfrm>
              <a:off x="2627080" y="2690426"/>
              <a:ext cx="291600" cy="291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438AC7AB-7D2B-D4ED-494E-9A0022B56B04}"/>
                </a:ext>
              </a:extLst>
            </p:cNvPr>
            <p:cNvSpPr/>
            <p:nvPr/>
          </p:nvSpPr>
          <p:spPr>
            <a:xfrm>
              <a:off x="2994423" y="1960444"/>
              <a:ext cx="291600" cy="291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58D6B86-83EC-001E-3CD7-50EFA2B7C75B}"/>
                </a:ext>
              </a:extLst>
            </p:cNvPr>
            <p:cNvSpPr/>
            <p:nvPr/>
          </p:nvSpPr>
          <p:spPr>
            <a:xfrm>
              <a:off x="3357284" y="2694491"/>
              <a:ext cx="291600" cy="2916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37695E4C-83B6-2308-ADC6-59705CD823BC}"/>
                </a:ext>
              </a:extLst>
            </p:cNvPr>
            <p:cNvSpPr txBox="1"/>
            <p:nvPr/>
          </p:nvSpPr>
          <p:spPr>
            <a:xfrm>
              <a:off x="2399902" y="3087120"/>
              <a:ext cx="14757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A6A6A6"/>
                  </a:solidFill>
                  <a:latin typeface="Helvetica Neue"/>
                </a:rPr>
                <a:t>Environment</a:t>
              </a:r>
              <a:endParaRPr lang="de-DE" dirty="0">
                <a:solidFill>
                  <a:srgbClr val="A6A6A6"/>
                </a:solidFill>
              </a:endParaRPr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406F6F1B-5E51-06E8-6086-31BFEEC0A2B8}"/>
              </a:ext>
            </a:extLst>
          </p:cNvPr>
          <p:cNvGrpSpPr/>
          <p:nvPr/>
        </p:nvGrpSpPr>
        <p:grpSpPr>
          <a:xfrm>
            <a:off x="9525351" y="1826474"/>
            <a:ext cx="914400" cy="1283732"/>
            <a:chOff x="9438387" y="1841579"/>
            <a:chExt cx="914400" cy="1283732"/>
          </a:xfrm>
          <a:solidFill>
            <a:schemeClr val="bg1">
              <a:lumMod val="65000"/>
            </a:schemeClr>
          </a:solidFill>
        </p:grpSpPr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C91284D1-A833-6F81-E559-FB765E5B90B1}"/>
                </a:ext>
              </a:extLst>
            </p:cNvPr>
            <p:cNvSpPr txBox="1"/>
            <p:nvPr/>
          </p:nvSpPr>
          <p:spPr>
            <a:xfrm>
              <a:off x="9603010" y="2755979"/>
              <a:ext cx="6078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A6A6A6"/>
                  </a:solidFill>
                  <a:latin typeface="Helvetica Neue"/>
                </a:rPr>
                <a:t>Run</a:t>
              </a:r>
              <a:endParaRPr lang="de-DE" dirty="0">
                <a:solidFill>
                  <a:srgbClr val="A6A6A6"/>
                </a:solidFill>
              </a:endParaRPr>
            </a:p>
          </p:txBody>
        </p:sp>
        <p:pic>
          <p:nvPicPr>
            <p:cNvPr id="21" name="Grafik 20" descr="Liste Silhouette">
              <a:extLst>
                <a:ext uri="{FF2B5EF4-FFF2-40B4-BE49-F238E27FC236}">
                  <a16:creationId xmlns:a16="http://schemas.microsoft.com/office/drawing/2014/main" id="{18C83449-8495-D985-9027-62E1EBD78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438387" y="1841579"/>
              <a:ext cx="914400" cy="914400"/>
            </a:xfrm>
            <a:prstGeom prst="rect">
              <a:avLst/>
            </a:prstGeom>
          </p:spPr>
        </p:pic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DEEFF9C7-A06E-67D4-EB5A-3A705E699AF0}"/>
              </a:ext>
            </a:extLst>
          </p:cNvPr>
          <p:cNvGrpSpPr/>
          <p:nvPr/>
        </p:nvGrpSpPr>
        <p:grpSpPr>
          <a:xfrm>
            <a:off x="7056334" y="1859989"/>
            <a:ext cx="979755" cy="1250217"/>
            <a:chOff x="5798302" y="1924398"/>
            <a:chExt cx="979755" cy="1250217"/>
          </a:xfrm>
          <a:solidFill>
            <a:srgbClr val="00ADEE"/>
          </a:solidFill>
        </p:grpSpPr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3FCADF61-F7AF-E9C6-954D-40C61C406FC4}"/>
                </a:ext>
              </a:extLst>
            </p:cNvPr>
            <p:cNvSpPr txBox="1"/>
            <p:nvPr/>
          </p:nvSpPr>
          <p:spPr>
            <a:xfrm>
              <a:off x="5798302" y="2805283"/>
              <a:ext cx="9797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>
                  <a:solidFill>
                    <a:srgbClr val="00ADEE"/>
                  </a:solidFill>
                  <a:latin typeface="Helvetica Neue"/>
                </a:rPr>
                <a:t>Reward</a:t>
              </a:r>
              <a:endParaRPr lang="de-DE" dirty="0">
                <a:solidFill>
                  <a:srgbClr val="00ADEE"/>
                </a:solidFill>
              </a:endParaRPr>
            </a:p>
          </p:txBody>
        </p:sp>
        <p:pic>
          <p:nvPicPr>
            <p:cNvPr id="23" name="Grafik 22" descr="Schatztruhe Silhouette">
              <a:extLst>
                <a:ext uri="{FF2B5EF4-FFF2-40B4-BE49-F238E27FC236}">
                  <a16:creationId xmlns:a16="http://schemas.microsoft.com/office/drawing/2014/main" id="{9283D192-A4C3-73DC-24BF-47AF3AEF86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830980" y="1924398"/>
              <a:ext cx="914400" cy="914400"/>
            </a:xfrm>
            <a:prstGeom prst="rect">
              <a:avLst/>
            </a:prstGeom>
          </p:spPr>
        </p:pic>
      </p:grpSp>
      <p:sp>
        <p:nvSpPr>
          <p:cNvPr id="8" name="Textfeld 7">
            <a:extLst>
              <a:ext uri="{FF2B5EF4-FFF2-40B4-BE49-F238E27FC236}">
                <a16:creationId xmlns:a16="http://schemas.microsoft.com/office/drawing/2014/main" id="{BB7A531D-A6CF-1116-EFAB-FFC471760D0E}"/>
              </a:ext>
            </a:extLst>
          </p:cNvPr>
          <p:cNvSpPr txBox="1"/>
          <p:nvPr/>
        </p:nvSpPr>
        <p:spPr>
          <a:xfrm flipH="1">
            <a:off x="4583525" y="3384036"/>
            <a:ext cx="34093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err="1">
                <a:solidFill>
                  <a:srgbClr val="00ADEE"/>
                </a:solidFill>
              </a:rPr>
              <a:t>Reward_SameWayTwice</a:t>
            </a:r>
            <a:endParaRPr lang="de-DE" sz="2400" dirty="0">
              <a:solidFill>
                <a:srgbClr val="00ADEE"/>
              </a:solidFill>
            </a:endParaRPr>
          </a:p>
          <a:p>
            <a:pPr algn="ctr"/>
            <a:r>
              <a:rPr lang="de-DE" sz="2400" dirty="0" err="1">
                <a:solidFill>
                  <a:srgbClr val="00ADEE"/>
                </a:solidFill>
              </a:rPr>
              <a:t>Reward_ClosedTarget</a:t>
            </a:r>
            <a:endParaRPr lang="de-DE" sz="2400" dirty="0">
              <a:solidFill>
                <a:srgbClr val="00ADEE"/>
              </a:solidFill>
            </a:endParaRPr>
          </a:p>
          <a:p>
            <a:pPr algn="ctr"/>
            <a:r>
              <a:rPr lang="de-DE" sz="2400" dirty="0" err="1">
                <a:solidFill>
                  <a:srgbClr val="00ADEE"/>
                </a:solidFill>
              </a:rPr>
              <a:t>Reward_Terminated</a:t>
            </a:r>
            <a:endParaRPr lang="de-DE" sz="2400" dirty="0">
              <a:solidFill>
                <a:srgbClr val="00ADEE"/>
              </a:solidFill>
            </a:endParaRPr>
          </a:p>
          <a:p>
            <a:pPr algn="ctr"/>
            <a:r>
              <a:rPr lang="de-DE" sz="2400" dirty="0" err="1">
                <a:solidFill>
                  <a:srgbClr val="00ADEE"/>
                </a:solidFill>
              </a:rPr>
              <a:t>Reward_RunAgainstWall</a:t>
            </a:r>
            <a:endParaRPr lang="en-US" sz="2400" dirty="0">
              <a:solidFill>
                <a:srgbClr val="00ADE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9481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95152B-9E5D-18DA-C20F-5C43CA838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11BEA3-38FD-B626-4385-C25890822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25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037F7B-1B3D-DA77-F770-745A188374A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Hyperparamter</a:t>
            </a:r>
            <a:endParaRPr kumimoji="0" lang="de-DE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" name="Tabelle 8">
            <a:extLst>
              <a:ext uri="{FF2B5EF4-FFF2-40B4-BE49-F238E27FC236}">
                <a16:creationId xmlns:a16="http://schemas.microsoft.com/office/drawing/2014/main" id="{1C89FE2C-EC0D-ED96-E6CB-2B9134FE8E69}"/>
              </a:ext>
            </a:extLst>
          </p:cNvPr>
          <p:cNvGraphicFramePr>
            <a:graphicFrameLocks noGrp="1"/>
          </p:cNvGraphicFramePr>
          <p:nvPr/>
        </p:nvGraphicFramePr>
        <p:xfrm>
          <a:off x="4375149" y="1578152"/>
          <a:ext cx="1097550" cy="1097280"/>
        </p:xfrm>
        <a:graphic>
          <a:graphicData uri="http://schemas.openxmlformats.org/drawingml/2006/table">
            <a:tbl>
              <a:tblPr firstRow="1" bandRow="1"/>
              <a:tblGrid>
                <a:gridCol w="365850">
                  <a:extLst>
                    <a:ext uri="{9D8B030D-6E8A-4147-A177-3AD203B41FA5}">
                      <a16:colId xmlns:a16="http://schemas.microsoft.com/office/drawing/2014/main" val="13817759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09805642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528387124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63525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5592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159682"/>
                  </a:ext>
                </a:extLst>
              </a:tr>
            </a:tbl>
          </a:graphicData>
        </a:graphic>
      </p:graphicFrame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4A75692B-789C-0975-35EE-5A87BCE4FE44}"/>
              </a:ext>
            </a:extLst>
          </p:cNvPr>
          <p:cNvGrpSpPr/>
          <p:nvPr/>
        </p:nvGrpSpPr>
        <p:grpSpPr>
          <a:xfrm>
            <a:off x="2054646" y="1948541"/>
            <a:ext cx="736868" cy="1161665"/>
            <a:chOff x="934571" y="2179467"/>
            <a:chExt cx="736868" cy="1161665"/>
          </a:xfrm>
        </p:grpSpPr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0E05952E-D452-9AA1-A43F-CCA65182A7EC}"/>
                </a:ext>
              </a:extLst>
            </p:cNvPr>
            <p:cNvSpPr txBox="1"/>
            <p:nvPr/>
          </p:nvSpPr>
          <p:spPr>
            <a:xfrm>
              <a:off x="934571" y="2971800"/>
              <a:ext cx="7368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BCBCBC"/>
                  </a:solidFill>
                </a:rPr>
                <a:t>Agent</a:t>
              </a:r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72D49C54-2F8B-7764-E19C-AC7BC9A35F9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620" y="2179467"/>
              <a:ext cx="690770" cy="69077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213D3140-3BE2-CABF-082F-A5482406652B}"/>
              </a:ext>
            </a:extLst>
          </p:cNvPr>
          <p:cNvGrpSpPr/>
          <p:nvPr/>
        </p:nvGrpSpPr>
        <p:grpSpPr>
          <a:xfrm>
            <a:off x="4186061" y="1614198"/>
            <a:ext cx="1475725" cy="1499148"/>
            <a:chOff x="2399902" y="1960444"/>
            <a:chExt cx="1475725" cy="1499148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C0BF5096-D70C-4380-667B-EC553DB0D7EA}"/>
                </a:ext>
              </a:extLst>
            </p:cNvPr>
            <p:cNvSpPr/>
            <p:nvPr/>
          </p:nvSpPr>
          <p:spPr>
            <a:xfrm>
              <a:off x="2627080" y="2690426"/>
              <a:ext cx="291600" cy="291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438AC7AB-7D2B-D4ED-494E-9A0022B56B04}"/>
                </a:ext>
              </a:extLst>
            </p:cNvPr>
            <p:cNvSpPr/>
            <p:nvPr/>
          </p:nvSpPr>
          <p:spPr>
            <a:xfrm>
              <a:off x="2994423" y="1960444"/>
              <a:ext cx="291600" cy="291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58D6B86-83EC-001E-3CD7-50EFA2B7C75B}"/>
                </a:ext>
              </a:extLst>
            </p:cNvPr>
            <p:cNvSpPr/>
            <p:nvPr/>
          </p:nvSpPr>
          <p:spPr>
            <a:xfrm>
              <a:off x="3357284" y="2694491"/>
              <a:ext cx="291600" cy="2916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37695E4C-83B6-2308-ADC6-59705CD823BC}"/>
                </a:ext>
              </a:extLst>
            </p:cNvPr>
            <p:cNvSpPr txBox="1"/>
            <p:nvPr/>
          </p:nvSpPr>
          <p:spPr>
            <a:xfrm>
              <a:off x="2399902" y="3090260"/>
              <a:ext cx="14757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BCBCBC"/>
                  </a:solidFill>
                  <a:latin typeface="Helvetica Neue"/>
                </a:rPr>
                <a:t>Environment</a:t>
              </a:r>
              <a:endParaRPr lang="de-DE" dirty="0">
                <a:solidFill>
                  <a:srgbClr val="BCBCBC"/>
                </a:solidFill>
              </a:endParaRPr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406F6F1B-5E51-06E8-6086-31BFEEC0A2B8}"/>
              </a:ext>
            </a:extLst>
          </p:cNvPr>
          <p:cNvGrpSpPr/>
          <p:nvPr/>
        </p:nvGrpSpPr>
        <p:grpSpPr>
          <a:xfrm>
            <a:off x="9525351" y="1826474"/>
            <a:ext cx="914400" cy="1283732"/>
            <a:chOff x="9438387" y="1841579"/>
            <a:chExt cx="914400" cy="1283732"/>
          </a:xfrm>
          <a:solidFill>
            <a:schemeClr val="bg1">
              <a:lumMod val="65000"/>
            </a:schemeClr>
          </a:solidFill>
        </p:grpSpPr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C91284D1-A833-6F81-E559-FB765E5B90B1}"/>
                </a:ext>
              </a:extLst>
            </p:cNvPr>
            <p:cNvSpPr txBox="1"/>
            <p:nvPr/>
          </p:nvSpPr>
          <p:spPr>
            <a:xfrm>
              <a:off x="9603010" y="2755979"/>
              <a:ext cx="6078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0ADEE"/>
                  </a:solidFill>
                  <a:latin typeface="Helvetica Neue"/>
                </a:rPr>
                <a:t>Run</a:t>
              </a:r>
              <a:endParaRPr lang="de-DE" dirty="0">
                <a:solidFill>
                  <a:srgbClr val="00ADEE"/>
                </a:solidFill>
              </a:endParaRPr>
            </a:p>
          </p:txBody>
        </p:sp>
        <p:pic>
          <p:nvPicPr>
            <p:cNvPr id="21" name="Grafik 20" descr="Liste Silhouette">
              <a:extLst>
                <a:ext uri="{FF2B5EF4-FFF2-40B4-BE49-F238E27FC236}">
                  <a16:creationId xmlns:a16="http://schemas.microsoft.com/office/drawing/2014/main" id="{18C83449-8495-D985-9027-62E1EBD78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438387" y="1841579"/>
              <a:ext cx="914400" cy="914400"/>
            </a:xfrm>
            <a:prstGeom prst="rect">
              <a:avLst/>
            </a:prstGeom>
          </p:spPr>
        </p:pic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DEEFF9C7-A06E-67D4-EB5A-3A705E699AF0}"/>
              </a:ext>
            </a:extLst>
          </p:cNvPr>
          <p:cNvGrpSpPr/>
          <p:nvPr/>
        </p:nvGrpSpPr>
        <p:grpSpPr>
          <a:xfrm>
            <a:off x="7056334" y="1859989"/>
            <a:ext cx="979755" cy="1250217"/>
            <a:chOff x="5798302" y="1924398"/>
            <a:chExt cx="979755" cy="1250217"/>
          </a:xfrm>
          <a:solidFill>
            <a:schemeClr val="bg1">
              <a:lumMod val="65000"/>
            </a:schemeClr>
          </a:solidFill>
        </p:grpSpPr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3FCADF61-F7AF-E9C6-954D-40C61C406FC4}"/>
                </a:ext>
              </a:extLst>
            </p:cNvPr>
            <p:cNvSpPr txBox="1"/>
            <p:nvPr/>
          </p:nvSpPr>
          <p:spPr>
            <a:xfrm>
              <a:off x="5798302" y="2805283"/>
              <a:ext cx="9797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>
                  <a:solidFill>
                    <a:srgbClr val="BCBCBC"/>
                  </a:solidFill>
                  <a:latin typeface="Helvetica Neue"/>
                </a:rPr>
                <a:t>Reward</a:t>
              </a:r>
              <a:endParaRPr lang="de-DE" dirty="0">
                <a:solidFill>
                  <a:srgbClr val="BCBCBC"/>
                </a:solidFill>
              </a:endParaRPr>
            </a:p>
          </p:txBody>
        </p:sp>
        <p:pic>
          <p:nvPicPr>
            <p:cNvPr id="23" name="Grafik 22" descr="Schatztruhe Silhouette">
              <a:extLst>
                <a:ext uri="{FF2B5EF4-FFF2-40B4-BE49-F238E27FC236}">
                  <a16:creationId xmlns:a16="http://schemas.microsoft.com/office/drawing/2014/main" id="{9283D192-A4C3-73DC-24BF-47AF3AEF86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830980" y="1924398"/>
              <a:ext cx="914400" cy="914400"/>
            </a:xfrm>
            <a:prstGeom prst="rect">
              <a:avLst/>
            </a:prstGeom>
          </p:spPr>
        </p:pic>
      </p:grpSp>
      <p:sp>
        <p:nvSpPr>
          <p:cNvPr id="8" name="Textfeld 7">
            <a:extLst>
              <a:ext uri="{FF2B5EF4-FFF2-40B4-BE49-F238E27FC236}">
                <a16:creationId xmlns:a16="http://schemas.microsoft.com/office/drawing/2014/main" id="{CB5700AB-8D6A-F6FC-8605-68EB63605B2E}"/>
              </a:ext>
            </a:extLst>
          </p:cNvPr>
          <p:cNvSpPr txBox="1"/>
          <p:nvPr/>
        </p:nvSpPr>
        <p:spPr>
          <a:xfrm flipH="1">
            <a:off x="4583525" y="3384036"/>
            <a:ext cx="34093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err="1">
                <a:solidFill>
                  <a:srgbClr val="00ADEE"/>
                </a:solidFill>
              </a:rPr>
              <a:t>Run_NumEpisoden</a:t>
            </a:r>
            <a:endParaRPr lang="en-US" sz="2400" dirty="0">
              <a:solidFill>
                <a:srgbClr val="00ADE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4435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25339D7-7DD4-4ED9-F4AC-5EA4E4E62A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6ABB2CF-1093-47E4-966F-C960716AF7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26</a:t>
            </a:fld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A6C9D2D-2EFE-9648-4C5D-CE35DB65A578}"/>
              </a:ext>
            </a:extLst>
          </p:cNvPr>
          <p:cNvSpPr txBox="1"/>
          <p:nvPr/>
        </p:nvSpPr>
        <p:spPr>
          <a:xfrm>
            <a:off x="186577" y="266187"/>
            <a:ext cx="95721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Testbedingungen für das Hyperparameter </a:t>
            </a:r>
            <a:r>
              <a:rPr lang="de-DE" sz="3600" dirty="0">
                <a:solidFill>
                  <a:prstClr val="black"/>
                </a:solidFill>
                <a:latin typeface="Calibri" panose="020F0502020204030204"/>
              </a:rPr>
              <a:t>Tu</a:t>
            </a:r>
            <a:r>
              <a:rPr kumimoji="0" lang="de-DE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ning</a:t>
            </a:r>
            <a:endParaRPr kumimoji="0" lang="de-DE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5F3BFBC-EC41-7B32-E697-5182916AA86D}"/>
              </a:ext>
            </a:extLst>
          </p:cNvPr>
          <p:cNvSpPr txBox="1"/>
          <p:nvPr/>
        </p:nvSpPr>
        <p:spPr>
          <a:xfrm>
            <a:off x="6549234" y="2782668"/>
            <a:ext cx="3380349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600" dirty="0" err="1"/>
              <a:t>Env_Size</a:t>
            </a:r>
            <a:r>
              <a:rPr lang="de-DE" sz="2600" dirty="0"/>
              <a:t> = 7</a:t>
            </a:r>
          </a:p>
          <a:p>
            <a:r>
              <a:rPr lang="de-DE" sz="2600" dirty="0" err="1"/>
              <a:t>Env_NumEpisoden</a:t>
            </a:r>
            <a:r>
              <a:rPr lang="de-DE" sz="2600" dirty="0"/>
              <a:t> = 10</a:t>
            </a:r>
          </a:p>
          <a:p>
            <a:r>
              <a:rPr lang="de-DE" sz="2600" dirty="0" err="1"/>
              <a:t>timeoutTime</a:t>
            </a:r>
            <a:r>
              <a:rPr lang="de-DE" sz="2600" dirty="0"/>
              <a:t> = 30min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E10146B-4ED4-E7B8-7EEB-5BDFEB549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005" y="1357297"/>
            <a:ext cx="4410107" cy="4143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460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25339D7-7DD4-4ED9-F4AC-5EA4E4E62A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6ABB2CF-1093-47E4-966F-C960716AF7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27</a:t>
            </a:fld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A6C9D2D-2EFE-9648-4C5D-CE35DB65A578}"/>
              </a:ext>
            </a:extLst>
          </p:cNvPr>
          <p:cNvSpPr txBox="1"/>
          <p:nvPr/>
        </p:nvSpPr>
        <p:spPr>
          <a:xfrm>
            <a:off x="186577" y="266187"/>
            <a:ext cx="95721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Wissenschaftliches </a:t>
            </a:r>
            <a:r>
              <a:rPr lang="de-DE" sz="3600" dirty="0">
                <a:solidFill>
                  <a:prstClr val="black"/>
                </a:solidFill>
                <a:latin typeface="Calibri" panose="020F0502020204030204"/>
              </a:rPr>
              <a:t>T</a:t>
            </a:r>
            <a:r>
              <a:rPr kumimoji="0" lang="de-DE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esten</a:t>
            </a:r>
            <a:endParaRPr kumimoji="0" lang="de-DE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E74B7FA-5D1C-2728-0F64-726FAD3069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694" y="1612617"/>
            <a:ext cx="5968611" cy="3632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070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7641687-7D3A-81B0-2448-ED507B700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FBB8188-BBE1-10D4-DC3E-64C13692D9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28</a:t>
            </a:fld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B9C0158-F928-5149-483B-FC1268F45497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Die Tests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D5EC9AB-B021-6F79-2734-70822DB35C8E}"/>
              </a:ext>
            </a:extLst>
          </p:cNvPr>
          <p:cNvSpPr txBox="1"/>
          <p:nvPr/>
        </p:nvSpPr>
        <p:spPr>
          <a:xfrm>
            <a:off x="2150047" y="1905506"/>
            <a:ext cx="789190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400" dirty="0">
                <a:solidFill>
                  <a:srgbClr val="000000"/>
                </a:solidFill>
                <a:latin typeface="Helvetica Neue"/>
              </a:rPr>
              <a:t>Gesamt Anzahl getesteter Episoden:</a:t>
            </a:r>
          </a:p>
          <a:p>
            <a:pPr algn="ctr"/>
            <a:r>
              <a:rPr lang="de-DE" sz="2400" dirty="0">
                <a:solidFill>
                  <a:srgbClr val="00ADEE"/>
                </a:solidFill>
                <a:latin typeface="Helvetica Neue"/>
              </a:rPr>
              <a:t>2201</a:t>
            </a:r>
          </a:p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Testläufe die Episode 9 erreicht haben:</a:t>
            </a:r>
          </a:p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98</a:t>
            </a:r>
            <a:endParaRPr lang="de-DE" sz="2400" dirty="0">
              <a:solidFill>
                <a:srgbClr val="00ADEE"/>
              </a:solidFill>
              <a:latin typeface="Helvetica Neue"/>
            </a:endParaRPr>
          </a:p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Getestet Hyperparameter Kombinationen:</a:t>
            </a:r>
          </a:p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122</a:t>
            </a:r>
          </a:p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Anzahl der Kombinationen die Episode 9 erreicht haben:</a:t>
            </a:r>
          </a:p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58</a:t>
            </a:r>
          </a:p>
        </p:txBody>
      </p:sp>
    </p:spTree>
    <p:extLst>
      <p:ext uri="{BB962C8B-B14F-4D97-AF65-F5344CB8AC3E}">
        <p14:creationId xmlns:p14="http://schemas.microsoft.com/office/powerpoint/2010/main" val="3743831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7641687-7D3A-81B0-2448-ED507B700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FBB8188-BBE1-10D4-DC3E-64C13692D9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29</a:t>
            </a:fld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B9C0158-F928-5149-483B-FC1268F45497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Die Tests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D5EC9AB-B021-6F79-2734-70822DB35C8E}"/>
              </a:ext>
            </a:extLst>
          </p:cNvPr>
          <p:cNvSpPr txBox="1"/>
          <p:nvPr/>
        </p:nvSpPr>
        <p:spPr>
          <a:xfrm>
            <a:off x="2150047" y="1905506"/>
            <a:ext cx="789190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Gesamt Anzahl getesteter Episoden:</a:t>
            </a:r>
          </a:p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2201</a:t>
            </a:r>
          </a:p>
          <a:p>
            <a:pPr algn="ctr"/>
            <a:r>
              <a:rPr lang="de-DE" sz="2400" dirty="0">
                <a:latin typeface="Helvetica Neue"/>
              </a:rPr>
              <a:t>Testläufe die Episode 9 erreicht haben:</a:t>
            </a:r>
          </a:p>
          <a:p>
            <a:pPr algn="ctr"/>
            <a:r>
              <a:rPr lang="de-DE" sz="2400" dirty="0">
                <a:solidFill>
                  <a:srgbClr val="00ADEE"/>
                </a:solidFill>
                <a:latin typeface="Helvetica Neue"/>
              </a:rPr>
              <a:t>98</a:t>
            </a:r>
            <a:endParaRPr lang="de-DE" sz="2400" dirty="0">
              <a:solidFill>
                <a:srgbClr val="A6A6A6"/>
              </a:solidFill>
              <a:latin typeface="Helvetica Neue"/>
            </a:endParaRPr>
          </a:p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Getestet Hyperparameter Kombinationen:</a:t>
            </a:r>
          </a:p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122</a:t>
            </a:r>
          </a:p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Anzahl der Kombinationen die Episode 9 erreicht haben:</a:t>
            </a:r>
          </a:p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58</a:t>
            </a:r>
          </a:p>
        </p:txBody>
      </p:sp>
    </p:spTree>
    <p:extLst>
      <p:ext uri="{BB962C8B-B14F-4D97-AF65-F5344CB8AC3E}">
        <p14:creationId xmlns:p14="http://schemas.microsoft.com/office/powerpoint/2010/main" val="193967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5032261-4E0E-078D-D079-78AC5D6A75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0340BD8-6FB4-EDD7-4EE8-74B982109D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3</a:t>
            </a:fld>
            <a:endParaRPr lang="de-DE" dirty="0"/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30C0B004-1128-CA74-E8F1-45E6D51D7796}"/>
              </a:ext>
            </a:extLst>
          </p:cNvPr>
          <p:cNvCxnSpPr>
            <a:cxnSpLocks/>
          </p:cNvCxnSpPr>
          <p:nvPr/>
        </p:nvCxnSpPr>
        <p:spPr>
          <a:xfrm>
            <a:off x="3365607" y="0"/>
            <a:ext cx="0" cy="6608269"/>
          </a:xfrm>
          <a:prstGeom prst="line">
            <a:avLst/>
          </a:prstGeom>
          <a:ln w="76200">
            <a:solidFill>
              <a:srgbClr val="00AD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lussdiagramm: Verbinder 15">
            <a:extLst>
              <a:ext uri="{FF2B5EF4-FFF2-40B4-BE49-F238E27FC236}">
                <a16:creationId xmlns:a16="http://schemas.microsoft.com/office/drawing/2014/main" id="{4FF10BAD-6C5B-FD34-DC79-0C53865BF1D7}"/>
              </a:ext>
            </a:extLst>
          </p:cNvPr>
          <p:cNvSpPr/>
          <p:nvPr/>
        </p:nvSpPr>
        <p:spPr>
          <a:xfrm>
            <a:off x="3137007" y="2796988"/>
            <a:ext cx="457200" cy="457200"/>
          </a:xfrm>
          <a:prstGeom prst="flowChartConnector">
            <a:avLst/>
          </a:prstGeom>
          <a:solidFill>
            <a:srgbClr val="FFFFFF"/>
          </a:solidFill>
          <a:ln w="76200">
            <a:solidFill>
              <a:srgbClr val="00AD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0FB9EA40-B373-7133-9C1E-62BDD01E0096}"/>
              </a:ext>
            </a:extLst>
          </p:cNvPr>
          <p:cNvSpPr txBox="1"/>
          <p:nvPr/>
        </p:nvSpPr>
        <p:spPr>
          <a:xfrm>
            <a:off x="3907332" y="2702422"/>
            <a:ext cx="664284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600" dirty="0">
                <a:solidFill>
                  <a:srgbClr val="00ADEE"/>
                </a:solidFill>
              </a:rPr>
              <a:t>Problemstellung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0ADEE"/>
                </a:solidFill>
              </a:rPr>
              <a:t>Grundlegende Problemstellung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0ADEE"/>
                </a:solidFill>
              </a:rPr>
              <a:t>Problemstellung in diesem Projekt</a:t>
            </a:r>
          </a:p>
        </p:txBody>
      </p:sp>
      <p:sp>
        <p:nvSpPr>
          <p:cNvPr id="20" name="Flussdiagramm: Verbinder 19">
            <a:extLst>
              <a:ext uri="{FF2B5EF4-FFF2-40B4-BE49-F238E27FC236}">
                <a16:creationId xmlns:a16="http://schemas.microsoft.com/office/drawing/2014/main" id="{4213606D-9258-4E5D-FD59-D55601C3C4F7}"/>
              </a:ext>
            </a:extLst>
          </p:cNvPr>
          <p:cNvSpPr/>
          <p:nvPr/>
        </p:nvSpPr>
        <p:spPr>
          <a:xfrm>
            <a:off x="3137007" y="4279955"/>
            <a:ext cx="457200" cy="457200"/>
          </a:xfrm>
          <a:prstGeom prst="flowChartConnector">
            <a:avLst/>
          </a:prstGeom>
          <a:solidFill>
            <a:srgbClr val="00ADEE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Flussdiagramm: Verbinder 20">
            <a:extLst>
              <a:ext uri="{FF2B5EF4-FFF2-40B4-BE49-F238E27FC236}">
                <a16:creationId xmlns:a16="http://schemas.microsoft.com/office/drawing/2014/main" id="{EB6F868A-0905-4122-BBE2-834A12C64E9E}"/>
              </a:ext>
            </a:extLst>
          </p:cNvPr>
          <p:cNvSpPr/>
          <p:nvPr/>
        </p:nvSpPr>
        <p:spPr>
          <a:xfrm>
            <a:off x="3137007" y="1316254"/>
            <a:ext cx="457200" cy="457200"/>
          </a:xfrm>
          <a:prstGeom prst="flowChartConnector">
            <a:avLst/>
          </a:prstGeom>
          <a:solidFill>
            <a:srgbClr val="00ADEE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9C774870-F5AD-8F2F-781C-308AEE6F2F73}"/>
              </a:ext>
            </a:extLst>
          </p:cNvPr>
          <p:cNvSpPr txBox="1"/>
          <p:nvPr/>
        </p:nvSpPr>
        <p:spPr>
          <a:xfrm>
            <a:off x="3907332" y="1314021"/>
            <a:ext cx="61088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Inhaltsverzeichnis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299D94A2-4F7E-A97A-87CA-D77DBE04588C}"/>
              </a:ext>
            </a:extLst>
          </p:cNvPr>
          <p:cNvSpPr txBox="1"/>
          <p:nvPr/>
        </p:nvSpPr>
        <p:spPr>
          <a:xfrm>
            <a:off x="3907332" y="4277722"/>
            <a:ext cx="61088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Lösungsansätze</a:t>
            </a:r>
          </a:p>
        </p:txBody>
      </p:sp>
    </p:spTree>
    <p:extLst>
      <p:ext uri="{BB962C8B-B14F-4D97-AF65-F5344CB8AC3E}">
        <p14:creationId xmlns:p14="http://schemas.microsoft.com/office/powerpoint/2010/main" val="1176101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7641687-7D3A-81B0-2448-ED507B700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FBB8188-BBE1-10D4-DC3E-64C13692D9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30</a:t>
            </a:fld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B9C0158-F928-5149-483B-FC1268F45497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Die Tests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D5EC9AB-B021-6F79-2734-70822DB35C8E}"/>
              </a:ext>
            </a:extLst>
          </p:cNvPr>
          <p:cNvSpPr txBox="1"/>
          <p:nvPr/>
        </p:nvSpPr>
        <p:spPr>
          <a:xfrm>
            <a:off x="2150047" y="1905506"/>
            <a:ext cx="789190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Gesamt Anzahl getesteter Episoden:</a:t>
            </a:r>
          </a:p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2201</a:t>
            </a:r>
          </a:p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Testläufe die Episode 9 erreicht haben:</a:t>
            </a:r>
          </a:p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98</a:t>
            </a:r>
          </a:p>
          <a:p>
            <a:pPr algn="ctr"/>
            <a:r>
              <a:rPr lang="de-DE" sz="2400" dirty="0">
                <a:solidFill>
                  <a:srgbClr val="000000"/>
                </a:solidFill>
                <a:latin typeface="Helvetica Neue"/>
              </a:rPr>
              <a:t>Getestet Hyperparameter </a:t>
            </a:r>
            <a:r>
              <a:rPr lang="de-DE" sz="2400" dirty="0">
                <a:latin typeface="Helvetica Neue"/>
              </a:rPr>
              <a:t>Kombinationen:</a:t>
            </a:r>
          </a:p>
          <a:p>
            <a:pPr algn="ctr"/>
            <a:r>
              <a:rPr lang="de-DE" sz="2400" dirty="0">
                <a:solidFill>
                  <a:srgbClr val="00ADEE"/>
                </a:solidFill>
                <a:latin typeface="Helvetica Neue"/>
              </a:rPr>
              <a:t>122</a:t>
            </a:r>
            <a:endParaRPr lang="de-DE" sz="2400" dirty="0">
              <a:solidFill>
                <a:srgbClr val="A6A6A6"/>
              </a:solidFill>
              <a:latin typeface="Helvetica Neue"/>
            </a:endParaRPr>
          </a:p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Anzahl der Kombinationen die Episode 9 erreicht haben:</a:t>
            </a:r>
          </a:p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58</a:t>
            </a:r>
          </a:p>
        </p:txBody>
      </p:sp>
    </p:spTree>
    <p:extLst>
      <p:ext uri="{BB962C8B-B14F-4D97-AF65-F5344CB8AC3E}">
        <p14:creationId xmlns:p14="http://schemas.microsoft.com/office/powerpoint/2010/main" val="4173141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7641687-7D3A-81B0-2448-ED507B700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FBB8188-BBE1-10D4-DC3E-64C13692D9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31</a:t>
            </a:fld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B9C0158-F928-5149-483B-FC1268F45497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Die Tests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D5EC9AB-B021-6F79-2734-70822DB35C8E}"/>
              </a:ext>
            </a:extLst>
          </p:cNvPr>
          <p:cNvSpPr txBox="1"/>
          <p:nvPr/>
        </p:nvSpPr>
        <p:spPr>
          <a:xfrm>
            <a:off x="2150047" y="1905506"/>
            <a:ext cx="789190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Gesamt Anzahl getesteter Episoden:</a:t>
            </a:r>
          </a:p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2201</a:t>
            </a:r>
          </a:p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Testläufe die Episode 9 erreicht haben:</a:t>
            </a:r>
          </a:p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98</a:t>
            </a:r>
          </a:p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Getestet Hyperparameter Kombinationen:</a:t>
            </a:r>
          </a:p>
          <a:p>
            <a:pPr algn="ctr"/>
            <a:r>
              <a:rPr lang="de-DE" sz="2400" dirty="0">
                <a:solidFill>
                  <a:srgbClr val="A6A6A6"/>
                </a:solidFill>
                <a:latin typeface="Helvetica Neue"/>
              </a:rPr>
              <a:t>122</a:t>
            </a:r>
          </a:p>
          <a:p>
            <a:pPr algn="ctr"/>
            <a:r>
              <a:rPr lang="de-DE" sz="2400" dirty="0">
                <a:latin typeface="Helvetica Neue"/>
              </a:rPr>
              <a:t>Anzahl der Kombinationen die Episode 9 erreicht haben:</a:t>
            </a:r>
          </a:p>
          <a:p>
            <a:pPr algn="ctr"/>
            <a:r>
              <a:rPr lang="de-DE" sz="2400" dirty="0">
                <a:solidFill>
                  <a:srgbClr val="00ADEE"/>
                </a:solidFill>
                <a:latin typeface="Helvetica Neue"/>
              </a:rPr>
              <a:t>58</a:t>
            </a:r>
          </a:p>
        </p:txBody>
      </p:sp>
    </p:spTree>
    <p:extLst>
      <p:ext uri="{BB962C8B-B14F-4D97-AF65-F5344CB8AC3E}">
        <p14:creationId xmlns:p14="http://schemas.microsoft.com/office/powerpoint/2010/main" val="2297232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7641687-7D3A-81B0-2448-ED507B700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FBB8188-BBE1-10D4-DC3E-64C13692D9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32</a:t>
            </a:fld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B9C0158-F928-5149-483B-FC1268F45497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Der Beste in Episode 9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04D2D15-5F70-74F0-CA84-D824E03C9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9289" y="912518"/>
            <a:ext cx="4493421" cy="495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677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C32D1B6-0706-3992-077F-0A70B37345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19FE33B-E724-8F3B-A0B4-E1757A8C4E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33</a:t>
            </a:fld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DA3FFBB-DB8E-1B2C-F944-9082522EC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0360" y="1391220"/>
            <a:ext cx="7171280" cy="4075559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A3494135-6A12-95CB-582C-B2E0FC13286B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Der Beste in Episode 9</a:t>
            </a:r>
          </a:p>
        </p:txBody>
      </p:sp>
    </p:spTree>
    <p:extLst>
      <p:ext uri="{BB962C8B-B14F-4D97-AF65-F5344CB8AC3E}">
        <p14:creationId xmlns:p14="http://schemas.microsoft.com/office/powerpoint/2010/main" val="22782606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5032261-4E0E-078D-D079-78AC5D6A75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0340BD8-6FB4-EDD7-4EE8-74B982109D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34</a:t>
            </a:fld>
            <a:endParaRPr lang="de-DE" dirty="0"/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30C0B004-1128-CA74-E8F1-45E6D51D7796}"/>
              </a:ext>
            </a:extLst>
          </p:cNvPr>
          <p:cNvCxnSpPr>
            <a:cxnSpLocks/>
          </p:cNvCxnSpPr>
          <p:nvPr/>
        </p:nvCxnSpPr>
        <p:spPr>
          <a:xfrm>
            <a:off x="3365607" y="0"/>
            <a:ext cx="0" cy="3565392"/>
          </a:xfrm>
          <a:prstGeom prst="line">
            <a:avLst/>
          </a:prstGeom>
          <a:ln w="76200">
            <a:solidFill>
              <a:srgbClr val="00AD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lussdiagramm: Verbinder 15">
            <a:extLst>
              <a:ext uri="{FF2B5EF4-FFF2-40B4-BE49-F238E27FC236}">
                <a16:creationId xmlns:a16="http://schemas.microsoft.com/office/drawing/2014/main" id="{4FF10BAD-6C5B-FD34-DC79-0C53865BF1D7}"/>
              </a:ext>
            </a:extLst>
          </p:cNvPr>
          <p:cNvSpPr/>
          <p:nvPr/>
        </p:nvSpPr>
        <p:spPr>
          <a:xfrm>
            <a:off x="3137007" y="3119716"/>
            <a:ext cx="457200" cy="457200"/>
          </a:xfrm>
          <a:prstGeom prst="flowChartConnector">
            <a:avLst/>
          </a:prstGeom>
          <a:solidFill>
            <a:srgbClr val="FFFFFF"/>
          </a:solidFill>
          <a:ln w="76200">
            <a:solidFill>
              <a:srgbClr val="00AD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0FB9EA40-B373-7133-9C1E-62BDD01E0096}"/>
              </a:ext>
            </a:extLst>
          </p:cNvPr>
          <p:cNvSpPr txBox="1"/>
          <p:nvPr/>
        </p:nvSpPr>
        <p:spPr>
          <a:xfrm>
            <a:off x="3907332" y="3025150"/>
            <a:ext cx="66428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600" dirty="0">
                <a:solidFill>
                  <a:srgbClr val="00ADEE"/>
                </a:solidFill>
              </a:rPr>
              <a:t>Ausblick</a:t>
            </a:r>
          </a:p>
        </p:txBody>
      </p:sp>
      <p:sp>
        <p:nvSpPr>
          <p:cNvPr id="21" name="Flussdiagramm: Verbinder 20">
            <a:extLst>
              <a:ext uri="{FF2B5EF4-FFF2-40B4-BE49-F238E27FC236}">
                <a16:creationId xmlns:a16="http://schemas.microsoft.com/office/drawing/2014/main" id="{EB6F868A-0905-4122-BBE2-834A12C64E9E}"/>
              </a:ext>
            </a:extLst>
          </p:cNvPr>
          <p:cNvSpPr/>
          <p:nvPr/>
        </p:nvSpPr>
        <p:spPr>
          <a:xfrm>
            <a:off x="3137007" y="1630588"/>
            <a:ext cx="457200" cy="457200"/>
          </a:xfrm>
          <a:prstGeom prst="flowChartConnector">
            <a:avLst/>
          </a:prstGeom>
          <a:solidFill>
            <a:srgbClr val="00ADEE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9C774870-F5AD-8F2F-781C-308AEE6F2F73}"/>
              </a:ext>
            </a:extLst>
          </p:cNvPr>
          <p:cNvSpPr txBox="1"/>
          <p:nvPr/>
        </p:nvSpPr>
        <p:spPr>
          <a:xfrm>
            <a:off x="3907332" y="1628355"/>
            <a:ext cx="61088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Hyperparametertuning</a:t>
            </a:r>
          </a:p>
        </p:txBody>
      </p:sp>
    </p:spTree>
    <p:extLst>
      <p:ext uri="{BB962C8B-B14F-4D97-AF65-F5344CB8AC3E}">
        <p14:creationId xmlns:p14="http://schemas.microsoft.com/office/powerpoint/2010/main" val="2137307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7641687-7D3A-81B0-2448-ED507B700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FBB8188-BBE1-10D4-DC3E-64C13692D9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35</a:t>
            </a:fld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B9C0158-F928-5149-483B-FC1268F45497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Ausblick</a:t>
            </a:r>
          </a:p>
        </p:txBody>
      </p:sp>
      <p:pic>
        <p:nvPicPr>
          <p:cNvPr id="8" name="Grafik 7" descr="Klemmbrett teilweise ausgefüllt Silhouette">
            <a:extLst>
              <a:ext uri="{FF2B5EF4-FFF2-40B4-BE49-F238E27FC236}">
                <a16:creationId xmlns:a16="http://schemas.microsoft.com/office/drawing/2014/main" id="{2BE10BF8-2254-04E4-3B1C-D7FF98AAB0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71811" y="1974384"/>
            <a:ext cx="1252800" cy="1252800"/>
          </a:xfrm>
          <a:prstGeom prst="rect">
            <a:avLst/>
          </a:prstGeom>
        </p:spPr>
      </p:pic>
      <p:pic>
        <p:nvPicPr>
          <p:cNvPr id="10" name="Grafik 9" descr="Einstellungen Silhouette">
            <a:extLst>
              <a:ext uri="{FF2B5EF4-FFF2-40B4-BE49-F238E27FC236}">
                <a16:creationId xmlns:a16="http://schemas.microsoft.com/office/drawing/2014/main" id="{505652E3-6E75-89E2-A554-54868FE4F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51749" y="1975909"/>
            <a:ext cx="1251275" cy="1251275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99CCAA74-85EB-DC83-2F6E-77E6DC88F4AB}"/>
              </a:ext>
            </a:extLst>
          </p:cNvPr>
          <p:cNvSpPr txBox="1"/>
          <p:nvPr/>
        </p:nvSpPr>
        <p:spPr>
          <a:xfrm>
            <a:off x="3508183" y="3241007"/>
            <a:ext cx="23218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rgbClr val="00ADEE"/>
                </a:solidFill>
                <a:latin typeface="Helvetica Neue"/>
              </a:rPr>
              <a:t>Optimieren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5B5AF6F6-543F-14D7-057A-7F338494C975}"/>
              </a:ext>
            </a:extLst>
          </p:cNvPr>
          <p:cNvSpPr txBox="1"/>
          <p:nvPr/>
        </p:nvSpPr>
        <p:spPr>
          <a:xfrm>
            <a:off x="6737306" y="3227184"/>
            <a:ext cx="23218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>
                    <a:lumMod val="75000"/>
                  </a:schemeClr>
                </a:solidFill>
                <a:latin typeface="Helvetica Neue"/>
              </a:rPr>
              <a:t>Testen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430C1EC8-4EE1-C0D1-DC5A-F8ACA0D32B07}"/>
              </a:ext>
            </a:extLst>
          </p:cNvPr>
          <p:cNvSpPr txBox="1"/>
          <p:nvPr/>
        </p:nvSpPr>
        <p:spPr>
          <a:xfrm flipH="1">
            <a:off x="4583525" y="3837432"/>
            <a:ext cx="34093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rgbClr val="00ADEE"/>
                </a:solidFill>
              </a:rPr>
              <a:t>Agent</a:t>
            </a:r>
          </a:p>
          <a:p>
            <a:pPr algn="ctr"/>
            <a:r>
              <a:rPr lang="de-DE" sz="2800" dirty="0">
                <a:solidFill>
                  <a:srgbClr val="00ADEE"/>
                </a:solidFill>
              </a:rPr>
              <a:t>Environment</a:t>
            </a:r>
          </a:p>
        </p:txBody>
      </p:sp>
    </p:spTree>
    <p:extLst>
      <p:ext uri="{BB962C8B-B14F-4D97-AF65-F5344CB8AC3E}">
        <p14:creationId xmlns:p14="http://schemas.microsoft.com/office/powerpoint/2010/main" val="2606115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7641687-7D3A-81B0-2448-ED507B700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FBB8188-BBE1-10D4-DC3E-64C13692D9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36</a:t>
            </a:fld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B9C0158-F928-5149-483B-FC1268F45497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Ausblick</a:t>
            </a:r>
          </a:p>
        </p:txBody>
      </p:sp>
      <p:pic>
        <p:nvPicPr>
          <p:cNvPr id="8" name="Grafik 7" descr="Klemmbrett teilweise ausgefüllt Silhouette">
            <a:extLst>
              <a:ext uri="{FF2B5EF4-FFF2-40B4-BE49-F238E27FC236}">
                <a16:creationId xmlns:a16="http://schemas.microsoft.com/office/drawing/2014/main" id="{2BE10BF8-2254-04E4-3B1C-D7FF98AAB0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71811" y="1974384"/>
            <a:ext cx="1252800" cy="1252800"/>
          </a:xfrm>
          <a:prstGeom prst="rect">
            <a:avLst/>
          </a:prstGeom>
        </p:spPr>
      </p:pic>
      <p:pic>
        <p:nvPicPr>
          <p:cNvPr id="10" name="Grafik 9" descr="Einstellungen Silhouette">
            <a:extLst>
              <a:ext uri="{FF2B5EF4-FFF2-40B4-BE49-F238E27FC236}">
                <a16:creationId xmlns:a16="http://schemas.microsoft.com/office/drawing/2014/main" id="{505652E3-6E75-89E2-A554-54868FE4F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51749" y="1975909"/>
            <a:ext cx="1251275" cy="1251275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99CCAA74-85EB-DC83-2F6E-77E6DC88F4AB}"/>
              </a:ext>
            </a:extLst>
          </p:cNvPr>
          <p:cNvSpPr txBox="1"/>
          <p:nvPr/>
        </p:nvSpPr>
        <p:spPr>
          <a:xfrm>
            <a:off x="3508183" y="3241007"/>
            <a:ext cx="23218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rgbClr val="BCBCBC"/>
                </a:solidFill>
                <a:latin typeface="Helvetica Neue"/>
              </a:rPr>
              <a:t>Optimieren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5B5AF6F6-543F-14D7-057A-7F338494C975}"/>
              </a:ext>
            </a:extLst>
          </p:cNvPr>
          <p:cNvSpPr txBox="1"/>
          <p:nvPr/>
        </p:nvSpPr>
        <p:spPr>
          <a:xfrm>
            <a:off x="6737306" y="3227184"/>
            <a:ext cx="23218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rgbClr val="00ADEE"/>
                </a:solidFill>
                <a:latin typeface="Helvetica Neue"/>
              </a:rPr>
              <a:t>Testen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430C1EC8-4EE1-C0D1-DC5A-F8ACA0D32B07}"/>
              </a:ext>
            </a:extLst>
          </p:cNvPr>
          <p:cNvSpPr txBox="1"/>
          <p:nvPr/>
        </p:nvSpPr>
        <p:spPr>
          <a:xfrm flipH="1">
            <a:off x="3639109" y="3868168"/>
            <a:ext cx="529814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rgbClr val="00ADEE"/>
                </a:solidFill>
              </a:rPr>
              <a:t>Mehr Tests</a:t>
            </a:r>
          </a:p>
          <a:p>
            <a:pPr algn="ctr"/>
            <a:r>
              <a:rPr lang="de-DE" sz="2800" dirty="0">
                <a:solidFill>
                  <a:srgbClr val="00ADEE"/>
                </a:solidFill>
              </a:rPr>
              <a:t>Verscheiden </a:t>
            </a:r>
            <a:r>
              <a:rPr lang="de-DE" sz="2800" dirty="0" err="1">
                <a:solidFill>
                  <a:srgbClr val="00ADEE"/>
                </a:solidFill>
              </a:rPr>
              <a:t>Env_Size</a:t>
            </a:r>
            <a:endParaRPr lang="de-DE" sz="2800" dirty="0">
              <a:solidFill>
                <a:srgbClr val="00ADEE"/>
              </a:solidFill>
            </a:endParaRPr>
          </a:p>
          <a:p>
            <a:pPr algn="ctr"/>
            <a:r>
              <a:rPr lang="de-DE" sz="2800" dirty="0" err="1">
                <a:solidFill>
                  <a:srgbClr val="00ADEE"/>
                </a:solidFill>
              </a:rPr>
              <a:t>Verscheidenen</a:t>
            </a:r>
            <a:r>
              <a:rPr lang="de-DE" sz="2800" dirty="0">
                <a:solidFill>
                  <a:srgbClr val="00ADEE"/>
                </a:solidFill>
              </a:rPr>
              <a:t> </a:t>
            </a:r>
            <a:r>
              <a:rPr lang="de-DE" sz="2800" dirty="0" err="1">
                <a:solidFill>
                  <a:srgbClr val="00ADEE"/>
                </a:solidFill>
              </a:rPr>
              <a:t>Run_NumEpisoden</a:t>
            </a:r>
            <a:endParaRPr lang="de-DE" sz="2800" dirty="0">
              <a:solidFill>
                <a:srgbClr val="00ADE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7806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7641687-7D3A-81B0-2448-ED507B700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FBB8188-BBE1-10D4-DC3E-64C13692D9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37</a:t>
            </a:fld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B9C0158-F928-5149-483B-FC1268F45497}"/>
              </a:ext>
            </a:extLst>
          </p:cNvPr>
          <p:cNvSpPr txBox="1"/>
          <p:nvPr/>
        </p:nvSpPr>
        <p:spPr>
          <a:xfrm>
            <a:off x="3753450" y="2828835"/>
            <a:ext cx="468509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200" b="0" i="0" u="none" strike="noStrike" kern="1200" cap="none" spc="0" normalizeH="0" baseline="0" noProof="0" dirty="0">
                <a:ln>
                  <a:noFill/>
                </a:ln>
                <a:solidFill>
                  <a:srgbClr val="00ADE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Fragen?</a:t>
            </a:r>
          </a:p>
        </p:txBody>
      </p:sp>
    </p:spTree>
    <p:extLst>
      <p:ext uri="{BB962C8B-B14F-4D97-AF65-F5344CB8AC3E}">
        <p14:creationId xmlns:p14="http://schemas.microsoft.com/office/powerpoint/2010/main" val="3948322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123CEA9-45FA-4BB2-D55E-D9668602B2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3800BD7-7BB0-523F-5CDF-29D66BEA2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38</a:t>
            </a:fld>
            <a:endParaRPr lang="de-DE" dirty="0"/>
          </a:p>
        </p:txBody>
      </p:sp>
      <p:pic>
        <p:nvPicPr>
          <p:cNvPr id="29" name="Grafik 28">
            <a:extLst>
              <a:ext uri="{FF2B5EF4-FFF2-40B4-BE49-F238E27FC236}">
                <a16:creationId xmlns:a16="http://schemas.microsoft.com/office/drawing/2014/main" id="{05819C40-3941-8B94-1F3A-10137A605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4788" y="1193494"/>
            <a:ext cx="8162424" cy="4471012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75D50B64-9291-008F-413D-BBF812B5A10C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Reward_RunAgainstWall</a:t>
            </a:r>
            <a:endParaRPr kumimoji="0" lang="de-DE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1803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123CEA9-45FA-4BB2-D55E-D9668602B2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3800BD7-7BB0-523F-5CDF-29D66BEA2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39</a:t>
            </a:fld>
            <a:endParaRPr lang="de-DE" dirty="0"/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B7CCBAB2-9006-0403-1A8A-C36BFBDFA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2221" y="1198444"/>
            <a:ext cx="8067558" cy="4461111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592DFB7-AA10-1C7C-4242-F695670F443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Reward_Terminated</a:t>
            </a:r>
            <a:endParaRPr kumimoji="0" lang="de-DE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8409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95152B-9E5D-18DA-C20F-5C43CA838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11BEA3-38FD-B626-4385-C25890822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037F7B-1B3D-DA77-F770-745A188374AF}"/>
              </a:ext>
            </a:extLst>
          </p:cNvPr>
          <p:cNvSpPr txBox="1"/>
          <p:nvPr/>
        </p:nvSpPr>
        <p:spPr>
          <a:xfrm>
            <a:off x="186578" y="266187"/>
            <a:ext cx="76015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Die grundlegende Problemstellung</a:t>
            </a:r>
          </a:p>
        </p:txBody>
      </p:sp>
      <p:pic>
        <p:nvPicPr>
          <p:cNvPr id="14" name="Google Shape;64;p14">
            <a:extLst>
              <a:ext uri="{FF2B5EF4-FFF2-40B4-BE49-F238E27FC236}">
                <a16:creationId xmlns:a16="http://schemas.microsoft.com/office/drawing/2014/main" id="{943170BD-FA9D-9FBD-BA44-D6ECC1D46A6C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84373" y="930005"/>
            <a:ext cx="3623254" cy="4476453"/>
          </a:xfrm>
          <a:prstGeom prst="rect">
            <a:avLst/>
          </a:prstGeom>
          <a:noFill/>
          <a:ln>
            <a:noFill/>
          </a:ln>
          <a:effectLst>
            <a:outerShdw blurRad="57150" dist="28575" dir="5040000" algn="bl" rotWithShape="0">
              <a:srgbClr val="000000">
                <a:alpha val="94000"/>
              </a:srgbClr>
            </a:outerShdw>
          </a:effectLst>
        </p:spPr>
      </p:pic>
      <p:sp>
        <p:nvSpPr>
          <p:cNvPr id="15" name="Google Shape;63;p14">
            <a:extLst>
              <a:ext uri="{FF2B5EF4-FFF2-40B4-BE49-F238E27FC236}">
                <a16:creationId xmlns:a16="http://schemas.microsoft.com/office/drawing/2014/main" id="{95DEE9D1-A83D-4609-45DD-515B33999240}"/>
              </a:ext>
            </a:extLst>
          </p:cNvPr>
          <p:cNvSpPr txBox="1"/>
          <p:nvPr/>
        </p:nvSpPr>
        <p:spPr>
          <a:xfrm>
            <a:off x="829118" y="5547056"/>
            <a:ext cx="85227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 dirty="0"/>
              <a:t>[Bild] </a:t>
            </a:r>
            <a:r>
              <a:rPr lang="de" sz="800" dirty="0">
                <a:solidFill>
                  <a:schemeClr val="dk1"/>
                </a:solidFill>
              </a:rPr>
              <a:t>Lotz, S. (no date) </a:t>
            </a:r>
            <a:r>
              <a:rPr lang="de" sz="800" i="1" dirty="0">
                <a:solidFill>
                  <a:schemeClr val="dk1"/>
                </a:solidFill>
              </a:rPr>
              <a:t>Shortest round trips</a:t>
            </a:r>
            <a:r>
              <a:rPr lang="de" sz="800" dirty="0">
                <a:solidFill>
                  <a:schemeClr val="dk1"/>
                </a:solidFill>
              </a:rPr>
              <a:t>, </a:t>
            </a:r>
            <a:r>
              <a:rPr lang="de" sz="800" i="1" dirty="0">
                <a:solidFill>
                  <a:schemeClr val="dk1"/>
                </a:solidFill>
              </a:rPr>
              <a:t>The Traveling Salesman Problem</a:t>
            </a:r>
            <a:r>
              <a:rPr lang="de" sz="800" dirty="0">
                <a:solidFill>
                  <a:schemeClr val="dk1"/>
                </a:solidFill>
              </a:rPr>
              <a:t>. Available at: </a:t>
            </a:r>
            <a:r>
              <a:rPr lang="de" sz="800" u="sng" dirty="0">
                <a:solidFill>
                  <a:schemeClr val="hlink"/>
                </a:solidFill>
                <a:hlinkClick r:id="rId3"/>
              </a:rPr>
              <a:t>https://algorithms.discrete.ma.tum.de/graph-games/tsp-game/index_en.html</a:t>
            </a:r>
            <a:r>
              <a:rPr lang="de" sz="800" dirty="0">
                <a:solidFill>
                  <a:schemeClr val="dk1"/>
                </a:solidFill>
              </a:rPr>
              <a:t> (Accessed: October 20, 2022). </a:t>
            </a:r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348545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123CEA9-45FA-4BB2-D55E-D9668602B2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3800BD7-7BB0-523F-5CDF-29D66BEA2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40</a:t>
            </a:fld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592DFB7-AA10-1C7C-4242-F695670F443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Reward_ClosedTarget</a:t>
            </a:r>
            <a:endParaRPr kumimoji="0" lang="de-DE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0BA3CC1-C705-B5B9-9450-A8F069099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6768" y="1392293"/>
            <a:ext cx="7458463" cy="4073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148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123CEA9-45FA-4BB2-D55E-D9668602B2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3800BD7-7BB0-523F-5CDF-29D66BEA2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41</a:t>
            </a:fld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592DFB7-AA10-1C7C-4242-F695670F443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Reward_SameWayTwice</a:t>
            </a:r>
            <a:endParaRPr kumimoji="0" lang="de-DE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2FAE9CD-7E00-1625-C596-85EA8EA3C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2259" y="1259790"/>
            <a:ext cx="7907481" cy="4338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622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123CEA9-45FA-4BB2-D55E-D9668602B2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3800BD7-7BB0-523F-5CDF-29D66BEA2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42</a:t>
            </a:fld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592DFB7-AA10-1C7C-4242-F695670F443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Agent_EpsilonStartValue</a:t>
            </a:r>
            <a:endParaRPr kumimoji="0" lang="de-DE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95DA0E5-3987-63C9-F5E4-264D2C0BC2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292" y="1215380"/>
            <a:ext cx="8023416" cy="4427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899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123CEA9-45FA-4BB2-D55E-D9668602B2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3800BD7-7BB0-523F-5CDF-29D66BEA2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43</a:t>
            </a:fld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592DFB7-AA10-1C7C-4242-F695670F443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Agent_BatchSize</a:t>
            </a:r>
            <a:endParaRPr kumimoji="0" lang="de-DE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91328A9-64E9-6574-CC8A-CACE31D02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4411" y="1302627"/>
            <a:ext cx="7663177" cy="4252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828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123CEA9-45FA-4BB2-D55E-D9668602B2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3800BD7-7BB0-523F-5CDF-29D66BEA2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44</a:t>
            </a:fld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592DFB7-AA10-1C7C-4242-F695670F443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Agent_MaxMemory</a:t>
            </a:r>
            <a:endParaRPr kumimoji="0" lang="de-DE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D1F053A-1855-A53A-795A-2C2AA38C5C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1417" y="1220683"/>
            <a:ext cx="7929165" cy="441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5241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123CEA9-45FA-4BB2-D55E-D9668602B2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3800BD7-7BB0-523F-5CDF-29D66BEA2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45</a:t>
            </a:fld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592DFB7-AA10-1C7C-4242-F695670F443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Agent_Gamma</a:t>
            </a:r>
            <a:endParaRPr kumimoji="0" lang="de-DE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BE5B3BD-934B-3E0B-F9EA-C5337C3A0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5797" y="1400599"/>
            <a:ext cx="7024765" cy="405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839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123CEA9-45FA-4BB2-D55E-D9668602B2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3800BD7-7BB0-523F-5CDF-29D66BEA2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46</a:t>
            </a:fld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592DFB7-AA10-1C7C-4242-F695670F443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Agent_LearningRate</a:t>
            </a:r>
            <a:endParaRPr kumimoji="0" lang="de-DE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95F0BDB-7E3D-4CC8-2A20-7CF791104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9282" y="1313362"/>
            <a:ext cx="7577796" cy="423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398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123CEA9-45FA-4BB2-D55E-D9668602B2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3800BD7-7BB0-523F-5CDF-29D66BEA2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47</a:t>
            </a:fld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592DFB7-AA10-1C7C-4242-F695670F443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Env_Epsilon</a:t>
            </a:r>
            <a:endParaRPr kumimoji="0" lang="de-DE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6C74742-58D3-628A-E48C-FE15AD2066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1137" y="1321375"/>
            <a:ext cx="7489725" cy="421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175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123CEA9-45FA-4BB2-D55E-D9668602B2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3800BD7-7BB0-523F-5CDF-29D66BEA2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48</a:t>
            </a:fld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592DFB7-AA10-1C7C-4242-F695670F443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Env_Memory</a:t>
            </a:r>
            <a:endParaRPr kumimoji="0" lang="de-DE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F9925AD-4F81-7BDC-FDBD-AEBB1630D9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4717" y="1252218"/>
            <a:ext cx="7742565" cy="435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959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95152B-9E5D-18DA-C20F-5C43CA838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11BEA3-38FD-B626-4385-C25890822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49</a:t>
            </a:fld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037F7B-1B3D-DA77-F770-745A188374AF}"/>
              </a:ext>
            </a:extLst>
          </p:cNvPr>
          <p:cNvSpPr txBox="1"/>
          <p:nvPr/>
        </p:nvSpPr>
        <p:spPr>
          <a:xfrm>
            <a:off x="186578" y="266187"/>
            <a:ext cx="6101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Die States</a:t>
            </a:r>
          </a:p>
        </p:txBody>
      </p:sp>
      <p:graphicFrame>
        <p:nvGraphicFramePr>
          <p:cNvPr id="2" name="Tabelle 8">
            <a:extLst>
              <a:ext uri="{FF2B5EF4-FFF2-40B4-BE49-F238E27FC236}">
                <a16:creationId xmlns:a16="http://schemas.microsoft.com/office/drawing/2014/main" id="{1C89FE2C-EC0D-ED96-E6CB-2B9134FE8E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086238"/>
              </p:ext>
            </p:extLst>
          </p:nvPr>
        </p:nvGraphicFramePr>
        <p:xfrm>
          <a:off x="984248" y="1819015"/>
          <a:ext cx="2926800" cy="2926080"/>
        </p:xfrm>
        <a:graphic>
          <a:graphicData uri="http://schemas.openxmlformats.org/drawingml/2006/table">
            <a:tbl>
              <a:tblPr firstRow="1" bandRow="1"/>
              <a:tblGrid>
                <a:gridCol w="365850">
                  <a:extLst>
                    <a:ext uri="{9D8B030D-6E8A-4147-A177-3AD203B41FA5}">
                      <a16:colId xmlns:a16="http://schemas.microsoft.com/office/drawing/2014/main" val="13817759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09805642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5283871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1285040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4102597206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690553516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1458801681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296164710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63525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5592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15968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96975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775192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02584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74636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8018121"/>
                  </a:ext>
                </a:extLst>
              </a:tr>
            </a:tbl>
          </a:graphicData>
        </a:graphic>
      </p:graphicFrame>
      <p:sp>
        <p:nvSpPr>
          <p:cNvPr id="3" name="Textfeld 2">
            <a:extLst>
              <a:ext uri="{FF2B5EF4-FFF2-40B4-BE49-F238E27FC236}">
                <a16:creationId xmlns:a16="http://schemas.microsoft.com/office/drawing/2014/main" id="{0E05952E-D452-9AA1-A43F-CCA65182A7EC}"/>
              </a:ext>
            </a:extLst>
          </p:cNvPr>
          <p:cNvSpPr txBox="1"/>
          <p:nvPr/>
        </p:nvSpPr>
        <p:spPr>
          <a:xfrm>
            <a:off x="4461541" y="1901830"/>
            <a:ext cx="13018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Formel: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0BF5096-D70C-4380-667B-EC553DB0D7EA}"/>
              </a:ext>
            </a:extLst>
          </p:cNvPr>
          <p:cNvSpPr/>
          <p:nvPr/>
        </p:nvSpPr>
        <p:spPr>
          <a:xfrm>
            <a:off x="3583793" y="3317699"/>
            <a:ext cx="291600" cy="2916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0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064D1D7-224C-3B59-4214-DF19BCA3E9DD}"/>
              </a:ext>
            </a:extLst>
          </p:cNvPr>
          <p:cNvSpPr/>
          <p:nvPr/>
        </p:nvSpPr>
        <p:spPr>
          <a:xfrm>
            <a:off x="2485617" y="4411393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3AEEFA39-6C96-27EB-A974-B05510DEC1DA}"/>
              </a:ext>
            </a:extLst>
          </p:cNvPr>
          <p:cNvSpPr/>
          <p:nvPr/>
        </p:nvSpPr>
        <p:spPr>
          <a:xfrm>
            <a:off x="3225206" y="1856452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2637379-4FFE-5268-7637-602F68EEED16}"/>
              </a:ext>
            </a:extLst>
          </p:cNvPr>
          <p:cNvSpPr/>
          <p:nvPr/>
        </p:nvSpPr>
        <p:spPr>
          <a:xfrm>
            <a:off x="1389681" y="3315458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38AC7AB-7D2B-D4ED-494E-9A0022B56B04}"/>
              </a:ext>
            </a:extLst>
          </p:cNvPr>
          <p:cNvSpPr/>
          <p:nvPr/>
        </p:nvSpPr>
        <p:spPr>
          <a:xfrm>
            <a:off x="1382958" y="2206075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D6B86-83EC-001E-3CD7-50EFA2B7C75B}"/>
              </a:ext>
            </a:extLst>
          </p:cNvPr>
          <p:cNvSpPr/>
          <p:nvPr/>
        </p:nvSpPr>
        <p:spPr>
          <a:xfrm>
            <a:off x="2848687" y="3685252"/>
            <a:ext cx="291600" cy="291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72D49C54-2F8B-7764-E19C-AC7BC9A35F9D}"/>
              </a:ext>
            </a:extLst>
          </p:cNvPr>
          <p:cNvSpPr/>
          <p:nvPr/>
        </p:nvSpPr>
        <p:spPr>
          <a:xfrm>
            <a:off x="2482592" y="2958521"/>
            <a:ext cx="291600" cy="291600"/>
          </a:xfrm>
          <a:prstGeom prst="ellipse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7695E4C-83B6-2308-ADC6-59705CD823BC}"/>
              </a:ext>
            </a:extLst>
          </p:cNvPr>
          <p:cNvSpPr txBox="1"/>
          <p:nvPr/>
        </p:nvSpPr>
        <p:spPr>
          <a:xfrm>
            <a:off x="4461541" y="2497675"/>
            <a:ext cx="7544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0" i="0" dirty="0">
                <a:solidFill>
                  <a:srgbClr val="000000"/>
                </a:solidFill>
                <a:effectLst/>
                <a:latin typeface="Helvetica Neue"/>
              </a:rPr>
              <a:t>(</a:t>
            </a:r>
            <a:r>
              <a:rPr lang="de-DE" sz="2400" b="0" i="0" dirty="0" err="1">
                <a:solidFill>
                  <a:srgbClr val="000000"/>
                </a:solidFill>
                <a:effectLst/>
                <a:latin typeface="Helvetica Neue"/>
              </a:rPr>
              <a:t>TargetRow-AgentRow</a:t>
            </a:r>
            <a:r>
              <a:rPr lang="de-DE" sz="2400" b="0" i="0" dirty="0">
                <a:solidFill>
                  <a:srgbClr val="000000"/>
                </a:solidFill>
                <a:effectLst/>
                <a:latin typeface="Helvetica Neue"/>
              </a:rPr>
              <a:t>)</a:t>
            </a:r>
            <a:r>
              <a:rPr lang="de-DE" sz="2400" b="0" i="0" baseline="30000" dirty="0">
                <a:solidFill>
                  <a:srgbClr val="000000"/>
                </a:solidFill>
                <a:effectLst/>
                <a:latin typeface="Helvetica Neue"/>
              </a:rPr>
              <a:t>2</a:t>
            </a:r>
            <a:r>
              <a:rPr lang="de-DE" sz="2400" dirty="0">
                <a:solidFill>
                  <a:srgbClr val="000000"/>
                </a:solidFill>
                <a:latin typeface="Helvetica Neue"/>
              </a:rPr>
              <a:t>+</a:t>
            </a:r>
            <a:r>
              <a:rPr lang="de-DE" sz="2400" b="0" i="0" dirty="0">
                <a:solidFill>
                  <a:srgbClr val="000000"/>
                </a:solidFill>
                <a:effectLst/>
                <a:latin typeface="Helvetica Neue"/>
              </a:rPr>
              <a:t>(</a:t>
            </a:r>
            <a:r>
              <a:rPr lang="de-DE" sz="2400" b="0" i="0" dirty="0" err="1">
                <a:solidFill>
                  <a:srgbClr val="000000"/>
                </a:solidFill>
                <a:effectLst/>
                <a:latin typeface="Helvetica Neue"/>
              </a:rPr>
              <a:t>TargetColum-AgentColum</a:t>
            </a:r>
            <a:r>
              <a:rPr lang="de-DE" sz="2400" b="0" i="0" dirty="0">
                <a:solidFill>
                  <a:srgbClr val="000000"/>
                </a:solidFill>
                <a:effectLst/>
                <a:latin typeface="Helvetica Neue"/>
              </a:rPr>
              <a:t>)</a:t>
            </a:r>
            <a:r>
              <a:rPr lang="de-DE" sz="2400" b="0" i="0" baseline="30000" dirty="0">
                <a:solidFill>
                  <a:srgbClr val="000000"/>
                </a:solidFill>
                <a:effectLst/>
                <a:latin typeface="Helvetica Neue"/>
              </a:rPr>
              <a:t>2</a:t>
            </a:r>
            <a:endParaRPr lang="de-DE" sz="2400" dirty="0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26A76A08-1B35-77C3-9E6E-93058CFA3D82}"/>
              </a:ext>
            </a:extLst>
          </p:cNvPr>
          <p:cNvSpPr txBox="1"/>
          <p:nvPr/>
        </p:nvSpPr>
        <p:spPr>
          <a:xfrm>
            <a:off x="4461541" y="2952697"/>
            <a:ext cx="35141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rgbClr val="000000"/>
                </a:solidFill>
                <a:latin typeface="Helvetica Neue"/>
              </a:rPr>
              <a:t>[[5],[10],[13],[13],[16],[0]]</a:t>
            </a:r>
            <a:endParaRPr lang="de-DE" sz="2400" dirty="0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9110032D-6E41-8699-F5DE-D35DB9B05421}"/>
              </a:ext>
            </a:extLst>
          </p:cNvPr>
          <p:cNvSpPr txBox="1"/>
          <p:nvPr/>
        </p:nvSpPr>
        <p:spPr>
          <a:xfrm>
            <a:off x="2436000" y="4369939"/>
            <a:ext cx="445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16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C7494E65-AEBF-682C-44C9-CBA3AD2F00C7}"/>
              </a:ext>
            </a:extLst>
          </p:cNvPr>
          <p:cNvSpPr txBox="1"/>
          <p:nvPr/>
        </p:nvSpPr>
        <p:spPr>
          <a:xfrm>
            <a:off x="1325928" y="3276592"/>
            <a:ext cx="445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10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CC0DE6B1-8BC1-7F56-A765-74349EA8A73F}"/>
              </a:ext>
            </a:extLst>
          </p:cNvPr>
          <p:cNvSpPr txBox="1"/>
          <p:nvPr/>
        </p:nvSpPr>
        <p:spPr>
          <a:xfrm>
            <a:off x="1312494" y="2163440"/>
            <a:ext cx="445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13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EAB9ACAA-1585-F5A8-923B-CC901D265D8D}"/>
              </a:ext>
            </a:extLst>
          </p:cNvPr>
          <p:cNvSpPr txBox="1"/>
          <p:nvPr/>
        </p:nvSpPr>
        <p:spPr>
          <a:xfrm>
            <a:off x="3173048" y="1819015"/>
            <a:ext cx="445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13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4414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95152B-9E5D-18DA-C20F-5C43CA838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11BEA3-38FD-B626-4385-C25890822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037F7B-1B3D-DA77-F770-745A188374AF}"/>
              </a:ext>
            </a:extLst>
          </p:cNvPr>
          <p:cNvSpPr txBox="1"/>
          <p:nvPr/>
        </p:nvSpPr>
        <p:spPr>
          <a:xfrm>
            <a:off x="186577" y="266187"/>
            <a:ext cx="92412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Die Problemstellung in diesem Projekt</a:t>
            </a:r>
          </a:p>
        </p:txBody>
      </p:sp>
      <p:graphicFrame>
        <p:nvGraphicFramePr>
          <p:cNvPr id="2" name="Tabelle 8">
            <a:extLst>
              <a:ext uri="{FF2B5EF4-FFF2-40B4-BE49-F238E27FC236}">
                <a16:creationId xmlns:a16="http://schemas.microsoft.com/office/drawing/2014/main" id="{1C89FE2C-EC0D-ED96-E6CB-2B9134FE8E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6786769"/>
              </p:ext>
            </p:extLst>
          </p:nvPr>
        </p:nvGraphicFramePr>
        <p:xfrm>
          <a:off x="4442010" y="1924398"/>
          <a:ext cx="2926800" cy="2926080"/>
        </p:xfrm>
        <a:graphic>
          <a:graphicData uri="http://schemas.openxmlformats.org/drawingml/2006/table">
            <a:tbl>
              <a:tblPr firstRow="1" bandRow="1"/>
              <a:tblGrid>
                <a:gridCol w="365850">
                  <a:extLst>
                    <a:ext uri="{9D8B030D-6E8A-4147-A177-3AD203B41FA5}">
                      <a16:colId xmlns:a16="http://schemas.microsoft.com/office/drawing/2014/main" val="13817759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09805642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5283871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1285040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4102597206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690553516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1458801681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296164710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63525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5592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15968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96975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775192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02584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74636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8018121"/>
                  </a:ext>
                </a:extLst>
              </a:tr>
            </a:tbl>
          </a:graphicData>
        </a:graphic>
      </p:graphicFrame>
      <p:sp>
        <p:nvSpPr>
          <p:cNvPr id="3" name="Textfeld 2">
            <a:extLst>
              <a:ext uri="{FF2B5EF4-FFF2-40B4-BE49-F238E27FC236}">
                <a16:creationId xmlns:a16="http://schemas.microsoft.com/office/drawing/2014/main" id="{0E05952E-D452-9AA1-A43F-CCA65182A7EC}"/>
              </a:ext>
            </a:extLst>
          </p:cNvPr>
          <p:cNvSpPr txBox="1"/>
          <p:nvPr/>
        </p:nvSpPr>
        <p:spPr>
          <a:xfrm>
            <a:off x="3445024" y="1364345"/>
            <a:ext cx="492077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600" dirty="0"/>
              <a:t>Grid mit passender Größe erstellen</a:t>
            </a:r>
          </a:p>
        </p:txBody>
      </p:sp>
    </p:spTree>
    <p:extLst>
      <p:ext uri="{BB962C8B-B14F-4D97-AF65-F5344CB8AC3E}">
        <p14:creationId xmlns:p14="http://schemas.microsoft.com/office/powerpoint/2010/main" val="263793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95152B-9E5D-18DA-C20F-5C43CA838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11BEA3-38FD-B626-4385-C25890822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037F7B-1B3D-DA77-F770-745A188374AF}"/>
              </a:ext>
            </a:extLst>
          </p:cNvPr>
          <p:cNvSpPr txBox="1"/>
          <p:nvPr/>
        </p:nvSpPr>
        <p:spPr>
          <a:xfrm>
            <a:off x="186577" y="266187"/>
            <a:ext cx="878068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Die Problemstellung in diesem Projekt</a:t>
            </a:r>
          </a:p>
        </p:txBody>
      </p:sp>
      <p:graphicFrame>
        <p:nvGraphicFramePr>
          <p:cNvPr id="2" name="Tabelle 8">
            <a:extLst>
              <a:ext uri="{FF2B5EF4-FFF2-40B4-BE49-F238E27FC236}">
                <a16:creationId xmlns:a16="http://schemas.microsoft.com/office/drawing/2014/main" id="{1C89FE2C-EC0D-ED96-E6CB-2B9134FE8E69}"/>
              </a:ext>
            </a:extLst>
          </p:cNvPr>
          <p:cNvGraphicFramePr>
            <a:graphicFrameLocks noGrp="1"/>
          </p:cNvGraphicFramePr>
          <p:nvPr/>
        </p:nvGraphicFramePr>
        <p:xfrm>
          <a:off x="4442010" y="1924398"/>
          <a:ext cx="2926800" cy="2926080"/>
        </p:xfrm>
        <a:graphic>
          <a:graphicData uri="http://schemas.openxmlformats.org/drawingml/2006/table">
            <a:tbl>
              <a:tblPr firstRow="1" bandRow="1"/>
              <a:tblGrid>
                <a:gridCol w="365850">
                  <a:extLst>
                    <a:ext uri="{9D8B030D-6E8A-4147-A177-3AD203B41FA5}">
                      <a16:colId xmlns:a16="http://schemas.microsoft.com/office/drawing/2014/main" val="13817759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09805642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5283871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1285040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4102597206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690553516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1458801681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296164710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63525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5592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15968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96975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775192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02584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74636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8018121"/>
                  </a:ext>
                </a:extLst>
              </a:tr>
            </a:tbl>
          </a:graphicData>
        </a:graphic>
      </p:graphicFrame>
      <p:sp>
        <p:nvSpPr>
          <p:cNvPr id="6" name="Rechteck 5">
            <a:extLst>
              <a:ext uri="{FF2B5EF4-FFF2-40B4-BE49-F238E27FC236}">
                <a16:creationId xmlns:a16="http://schemas.microsoft.com/office/drawing/2014/main" id="{C0BF5096-D70C-4380-667B-EC553DB0D7EA}"/>
              </a:ext>
            </a:extLst>
          </p:cNvPr>
          <p:cNvSpPr/>
          <p:nvPr/>
        </p:nvSpPr>
        <p:spPr>
          <a:xfrm>
            <a:off x="7041555" y="3423082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064D1D7-224C-3B59-4214-DF19BCA3E9DD}"/>
              </a:ext>
            </a:extLst>
          </p:cNvPr>
          <p:cNvSpPr/>
          <p:nvPr/>
        </p:nvSpPr>
        <p:spPr>
          <a:xfrm>
            <a:off x="5943379" y="4516776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3AEEFA39-6C96-27EB-A974-B05510DEC1DA}"/>
              </a:ext>
            </a:extLst>
          </p:cNvPr>
          <p:cNvSpPr/>
          <p:nvPr/>
        </p:nvSpPr>
        <p:spPr>
          <a:xfrm>
            <a:off x="6682968" y="1961835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2637379-4FFE-5268-7637-602F68EEED16}"/>
              </a:ext>
            </a:extLst>
          </p:cNvPr>
          <p:cNvSpPr/>
          <p:nvPr/>
        </p:nvSpPr>
        <p:spPr>
          <a:xfrm>
            <a:off x="4847443" y="3420841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38AC7AB-7D2B-D4ED-494E-9A0022B56B04}"/>
              </a:ext>
            </a:extLst>
          </p:cNvPr>
          <p:cNvSpPr/>
          <p:nvPr/>
        </p:nvSpPr>
        <p:spPr>
          <a:xfrm>
            <a:off x="4840720" y="2311458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D6B86-83EC-001E-3CD7-50EFA2B7C75B}"/>
              </a:ext>
            </a:extLst>
          </p:cNvPr>
          <p:cNvSpPr/>
          <p:nvPr/>
        </p:nvSpPr>
        <p:spPr>
          <a:xfrm>
            <a:off x="6306449" y="3790635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47D9BADD-A568-5F29-17EF-4B03B35FB6CB}"/>
              </a:ext>
            </a:extLst>
          </p:cNvPr>
          <p:cNvSpPr txBox="1"/>
          <p:nvPr/>
        </p:nvSpPr>
        <p:spPr>
          <a:xfrm>
            <a:off x="3920956" y="1358165"/>
            <a:ext cx="3968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800" dirty="0"/>
              <a:t>Setzen der einzelnen Ziele</a:t>
            </a:r>
          </a:p>
        </p:txBody>
      </p:sp>
    </p:spTree>
    <p:extLst>
      <p:ext uri="{BB962C8B-B14F-4D97-AF65-F5344CB8AC3E}">
        <p14:creationId xmlns:p14="http://schemas.microsoft.com/office/powerpoint/2010/main" val="22573273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95152B-9E5D-18DA-C20F-5C43CA838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11BEA3-38FD-B626-4385-C25890822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037F7B-1B3D-DA77-F770-745A188374AF}"/>
              </a:ext>
            </a:extLst>
          </p:cNvPr>
          <p:cNvSpPr txBox="1"/>
          <p:nvPr/>
        </p:nvSpPr>
        <p:spPr>
          <a:xfrm>
            <a:off x="186578" y="266187"/>
            <a:ext cx="119528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Die Problemstellung in diesem Projekt</a:t>
            </a:r>
          </a:p>
        </p:txBody>
      </p:sp>
      <p:graphicFrame>
        <p:nvGraphicFramePr>
          <p:cNvPr id="2" name="Tabelle 8">
            <a:extLst>
              <a:ext uri="{FF2B5EF4-FFF2-40B4-BE49-F238E27FC236}">
                <a16:creationId xmlns:a16="http://schemas.microsoft.com/office/drawing/2014/main" id="{1C89FE2C-EC0D-ED96-E6CB-2B9134FE8E69}"/>
              </a:ext>
            </a:extLst>
          </p:cNvPr>
          <p:cNvGraphicFramePr>
            <a:graphicFrameLocks noGrp="1"/>
          </p:cNvGraphicFramePr>
          <p:nvPr/>
        </p:nvGraphicFramePr>
        <p:xfrm>
          <a:off x="4442010" y="1924398"/>
          <a:ext cx="2926800" cy="2926080"/>
        </p:xfrm>
        <a:graphic>
          <a:graphicData uri="http://schemas.openxmlformats.org/drawingml/2006/table">
            <a:tbl>
              <a:tblPr firstRow="1" bandRow="1"/>
              <a:tblGrid>
                <a:gridCol w="365850">
                  <a:extLst>
                    <a:ext uri="{9D8B030D-6E8A-4147-A177-3AD203B41FA5}">
                      <a16:colId xmlns:a16="http://schemas.microsoft.com/office/drawing/2014/main" val="13817759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09805642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5283871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1285040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4102597206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690553516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1458801681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296164710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63525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5592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15968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96975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775192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02584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74636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8018121"/>
                  </a:ext>
                </a:extLst>
              </a:tr>
            </a:tbl>
          </a:graphicData>
        </a:graphic>
      </p:graphicFrame>
      <p:sp>
        <p:nvSpPr>
          <p:cNvPr id="3" name="Textfeld 2">
            <a:extLst>
              <a:ext uri="{FF2B5EF4-FFF2-40B4-BE49-F238E27FC236}">
                <a16:creationId xmlns:a16="http://schemas.microsoft.com/office/drawing/2014/main" id="{0E05952E-D452-9AA1-A43F-CCA65182A7EC}"/>
              </a:ext>
            </a:extLst>
          </p:cNvPr>
          <p:cNvSpPr txBox="1"/>
          <p:nvPr/>
        </p:nvSpPr>
        <p:spPr>
          <a:xfrm>
            <a:off x="3907972" y="1385988"/>
            <a:ext cx="399487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600" dirty="0"/>
              <a:t>Auswahl eines Startpunktes 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0BF5096-D70C-4380-667B-EC553DB0D7EA}"/>
              </a:ext>
            </a:extLst>
          </p:cNvPr>
          <p:cNvSpPr/>
          <p:nvPr/>
        </p:nvSpPr>
        <p:spPr>
          <a:xfrm>
            <a:off x="7041555" y="3423082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064D1D7-224C-3B59-4214-DF19BCA3E9DD}"/>
              </a:ext>
            </a:extLst>
          </p:cNvPr>
          <p:cNvSpPr/>
          <p:nvPr/>
        </p:nvSpPr>
        <p:spPr>
          <a:xfrm>
            <a:off x="5943379" y="4516776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3AEEFA39-6C96-27EB-A974-B05510DEC1DA}"/>
              </a:ext>
            </a:extLst>
          </p:cNvPr>
          <p:cNvSpPr/>
          <p:nvPr/>
        </p:nvSpPr>
        <p:spPr>
          <a:xfrm>
            <a:off x="6682968" y="1961835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2637379-4FFE-5268-7637-602F68EEED16}"/>
              </a:ext>
            </a:extLst>
          </p:cNvPr>
          <p:cNvSpPr/>
          <p:nvPr/>
        </p:nvSpPr>
        <p:spPr>
          <a:xfrm>
            <a:off x="4847443" y="3420841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38AC7AB-7D2B-D4ED-494E-9A0022B56B04}"/>
              </a:ext>
            </a:extLst>
          </p:cNvPr>
          <p:cNvSpPr/>
          <p:nvPr/>
        </p:nvSpPr>
        <p:spPr>
          <a:xfrm>
            <a:off x="4840720" y="2311458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D6B86-83EC-001E-3CD7-50EFA2B7C75B}"/>
              </a:ext>
            </a:extLst>
          </p:cNvPr>
          <p:cNvSpPr/>
          <p:nvPr/>
        </p:nvSpPr>
        <p:spPr>
          <a:xfrm>
            <a:off x="6306449" y="3790635"/>
            <a:ext cx="291600" cy="291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3225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95152B-9E5D-18DA-C20F-5C43CA838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11BEA3-38FD-B626-4385-C25890822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037F7B-1B3D-DA77-F770-745A188374AF}"/>
              </a:ext>
            </a:extLst>
          </p:cNvPr>
          <p:cNvSpPr txBox="1"/>
          <p:nvPr/>
        </p:nvSpPr>
        <p:spPr>
          <a:xfrm>
            <a:off x="186577" y="266187"/>
            <a:ext cx="106285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Die Problemstellung in diesem Projekt</a:t>
            </a:r>
          </a:p>
        </p:txBody>
      </p:sp>
      <p:graphicFrame>
        <p:nvGraphicFramePr>
          <p:cNvPr id="2" name="Tabelle 8">
            <a:extLst>
              <a:ext uri="{FF2B5EF4-FFF2-40B4-BE49-F238E27FC236}">
                <a16:creationId xmlns:a16="http://schemas.microsoft.com/office/drawing/2014/main" id="{1C89FE2C-EC0D-ED96-E6CB-2B9134FE8E69}"/>
              </a:ext>
            </a:extLst>
          </p:cNvPr>
          <p:cNvGraphicFramePr>
            <a:graphicFrameLocks noGrp="1"/>
          </p:cNvGraphicFramePr>
          <p:nvPr/>
        </p:nvGraphicFramePr>
        <p:xfrm>
          <a:off x="4442010" y="1924398"/>
          <a:ext cx="2926800" cy="2926080"/>
        </p:xfrm>
        <a:graphic>
          <a:graphicData uri="http://schemas.openxmlformats.org/drawingml/2006/table">
            <a:tbl>
              <a:tblPr firstRow="1" bandRow="1"/>
              <a:tblGrid>
                <a:gridCol w="365850">
                  <a:extLst>
                    <a:ext uri="{9D8B030D-6E8A-4147-A177-3AD203B41FA5}">
                      <a16:colId xmlns:a16="http://schemas.microsoft.com/office/drawing/2014/main" val="13817759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09805642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5283871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1285040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4102597206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690553516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1458801681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296164710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63525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5592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15968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96975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775192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02584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74636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8018121"/>
                  </a:ext>
                </a:extLst>
              </a:tr>
            </a:tbl>
          </a:graphicData>
        </a:graphic>
      </p:graphicFrame>
      <p:sp>
        <p:nvSpPr>
          <p:cNvPr id="3" name="Textfeld 2">
            <a:extLst>
              <a:ext uri="{FF2B5EF4-FFF2-40B4-BE49-F238E27FC236}">
                <a16:creationId xmlns:a16="http://schemas.microsoft.com/office/drawing/2014/main" id="{0E05952E-D452-9AA1-A43F-CCA65182A7EC}"/>
              </a:ext>
            </a:extLst>
          </p:cNvPr>
          <p:cNvSpPr txBox="1"/>
          <p:nvPr/>
        </p:nvSpPr>
        <p:spPr>
          <a:xfrm>
            <a:off x="2996472" y="1364360"/>
            <a:ext cx="581787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600" dirty="0"/>
              <a:t>Agent Position setzen und arbeiten lassen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0BF5096-D70C-4380-667B-EC553DB0D7EA}"/>
              </a:ext>
            </a:extLst>
          </p:cNvPr>
          <p:cNvSpPr/>
          <p:nvPr/>
        </p:nvSpPr>
        <p:spPr>
          <a:xfrm>
            <a:off x="7041555" y="3423082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064D1D7-224C-3B59-4214-DF19BCA3E9DD}"/>
              </a:ext>
            </a:extLst>
          </p:cNvPr>
          <p:cNvSpPr/>
          <p:nvPr/>
        </p:nvSpPr>
        <p:spPr>
          <a:xfrm>
            <a:off x="5943379" y="4516776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3AEEFA39-6C96-27EB-A974-B05510DEC1DA}"/>
              </a:ext>
            </a:extLst>
          </p:cNvPr>
          <p:cNvSpPr/>
          <p:nvPr/>
        </p:nvSpPr>
        <p:spPr>
          <a:xfrm>
            <a:off x="6682968" y="1961835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2637379-4FFE-5268-7637-602F68EEED16}"/>
              </a:ext>
            </a:extLst>
          </p:cNvPr>
          <p:cNvSpPr/>
          <p:nvPr/>
        </p:nvSpPr>
        <p:spPr>
          <a:xfrm>
            <a:off x="4847443" y="3420841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38AC7AB-7D2B-D4ED-494E-9A0022B56B04}"/>
              </a:ext>
            </a:extLst>
          </p:cNvPr>
          <p:cNvSpPr/>
          <p:nvPr/>
        </p:nvSpPr>
        <p:spPr>
          <a:xfrm>
            <a:off x="4840720" y="2311458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D6B86-83EC-001E-3CD7-50EFA2B7C75B}"/>
              </a:ext>
            </a:extLst>
          </p:cNvPr>
          <p:cNvSpPr/>
          <p:nvPr/>
        </p:nvSpPr>
        <p:spPr>
          <a:xfrm>
            <a:off x="6306449" y="3790635"/>
            <a:ext cx="291600" cy="291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72D49C54-2F8B-7764-E19C-AC7BC9A35F9D}"/>
              </a:ext>
            </a:extLst>
          </p:cNvPr>
          <p:cNvSpPr/>
          <p:nvPr/>
        </p:nvSpPr>
        <p:spPr>
          <a:xfrm>
            <a:off x="6306449" y="3790635"/>
            <a:ext cx="291600" cy="291600"/>
          </a:xfrm>
          <a:prstGeom prst="ellipse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34995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95152B-9E5D-18DA-C20F-5C43CA838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Projektseminar Deep Learning Jörn Hees | TSP Fabian Fleischer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11BEA3-38FD-B626-4385-C25890822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20AC738-1B29-48AB-8651-2BAD2FA1E765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037F7B-1B3D-DA77-F770-745A188374AF}"/>
              </a:ext>
            </a:extLst>
          </p:cNvPr>
          <p:cNvSpPr txBox="1"/>
          <p:nvPr/>
        </p:nvSpPr>
        <p:spPr>
          <a:xfrm>
            <a:off x="186578" y="266187"/>
            <a:ext cx="99979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Die Problemstellung in diesem Projekt</a:t>
            </a:r>
          </a:p>
        </p:txBody>
      </p:sp>
      <p:graphicFrame>
        <p:nvGraphicFramePr>
          <p:cNvPr id="2" name="Tabelle 8">
            <a:extLst>
              <a:ext uri="{FF2B5EF4-FFF2-40B4-BE49-F238E27FC236}">
                <a16:creationId xmlns:a16="http://schemas.microsoft.com/office/drawing/2014/main" id="{1C89FE2C-EC0D-ED96-E6CB-2B9134FE8E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546093"/>
              </p:ext>
            </p:extLst>
          </p:nvPr>
        </p:nvGraphicFramePr>
        <p:xfrm>
          <a:off x="2588990" y="1924398"/>
          <a:ext cx="2926800" cy="2926080"/>
        </p:xfrm>
        <a:graphic>
          <a:graphicData uri="http://schemas.openxmlformats.org/drawingml/2006/table">
            <a:tbl>
              <a:tblPr firstRow="1" bandRow="1"/>
              <a:tblGrid>
                <a:gridCol w="365850">
                  <a:extLst>
                    <a:ext uri="{9D8B030D-6E8A-4147-A177-3AD203B41FA5}">
                      <a16:colId xmlns:a16="http://schemas.microsoft.com/office/drawing/2014/main" val="13817759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09805642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528387124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331285040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4102597206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690553516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1458801681"/>
                    </a:ext>
                  </a:extLst>
                </a:gridCol>
                <a:gridCol w="365850">
                  <a:extLst>
                    <a:ext uri="{9D8B030D-6E8A-4147-A177-3AD203B41FA5}">
                      <a16:colId xmlns:a16="http://schemas.microsoft.com/office/drawing/2014/main" val="296164710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63525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5592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15968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96975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775192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02584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74636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8018121"/>
                  </a:ext>
                </a:extLst>
              </a:tr>
            </a:tbl>
          </a:graphicData>
        </a:graphic>
      </p:graphicFrame>
      <p:sp>
        <p:nvSpPr>
          <p:cNvPr id="3" name="Textfeld 2">
            <a:extLst>
              <a:ext uri="{FF2B5EF4-FFF2-40B4-BE49-F238E27FC236}">
                <a16:creationId xmlns:a16="http://schemas.microsoft.com/office/drawing/2014/main" id="{0E05952E-D452-9AA1-A43F-CCA65182A7EC}"/>
              </a:ext>
            </a:extLst>
          </p:cNvPr>
          <p:cNvSpPr txBox="1"/>
          <p:nvPr/>
        </p:nvSpPr>
        <p:spPr>
          <a:xfrm>
            <a:off x="6842074" y="2140670"/>
            <a:ext cx="182934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600" dirty="0" err="1"/>
              <a:t>Actionspace</a:t>
            </a:r>
            <a:endParaRPr lang="de-DE" sz="2600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0BF5096-D70C-4380-667B-EC553DB0D7EA}"/>
              </a:ext>
            </a:extLst>
          </p:cNvPr>
          <p:cNvSpPr/>
          <p:nvPr/>
        </p:nvSpPr>
        <p:spPr>
          <a:xfrm>
            <a:off x="5188535" y="3423082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064D1D7-224C-3B59-4214-DF19BCA3E9DD}"/>
              </a:ext>
            </a:extLst>
          </p:cNvPr>
          <p:cNvSpPr/>
          <p:nvPr/>
        </p:nvSpPr>
        <p:spPr>
          <a:xfrm>
            <a:off x="4090359" y="4516776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3AEEFA39-6C96-27EB-A974-B05510DEC1DA}"/>
              </a:ext>
            </a:extLst>
          </p:cNvPr>
          <p:cNvSpPr/>
          <p:nvPr/>
        </p:nvSpPr>
        <p:spPr>
          <a:xfrm>
            <a:off x="4829948" y="1961835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2637379-4FFE-5268-7637-602F68EEED16}"/>
              </a:ext>
            </a:extLst>
          </p:cNvPr>
          <p:cNvSpPr/>
          <p:nvPr/>
        </p:nvSpPr>
        <p:spPr>
          <a:xfrm>
            <a:off x="2994423" y="3420841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38AC7AB-7D2B-D4ED-494E-9A0022B56B04}"/>
              </a:ext>
            </a:extLst>
          </p:cNvPr>
          <p:cNvSpPr/>
          <p:nvPr/>
        </p:nvSpPr>
        <p:spPr>
          <a:xfrm>
            <a:off x="2987700" y="2311458"/>
            <a:ext cx="291600" cy="291600"/>
          </a:xfrm>
          <a:prstGeom prst="rect">
            <a:avLst/>
          </a:prstGeom>
          <a:solidFill>
            <a:srgbClr val="009100"/>
          </a:solidFill>
          <a:ln>
            <a:solidFill>
              <a:srgbClr val="009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D6B86-83EC-001E-3CD7-50EFA2B7C75B}"/>
              </a:ext>
            </a:extLst>
          </p:cNvPr>
          <p:cNvSpPr/>
          <p:nvPr/>
        </p:nvSpPr>
        <p:spPr>
          <a:xfrm>
            <a:off x="4453429" y="3790635"/>
            <a:ext cx="291600" cy="291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72D49C54-2F8B-7764-E19C-AC7BC9A35F9D}"/>
              </a:ext>
            </a:extLst>
          </p:cNvPr>
          <p:cNvSpPr/>
          <p:nvPr/>
        </p:nvSpPr>
        <p:spPr>
          <a:xfrm>
            <a:off x="4453429" y="3790635"/>
            <a:ext cx="291600" cy="291600"/>
          </a:xfrm>
          <a:prstGeom prst="ellipse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7695E4C-83B6-2308-ADC6-59705CD823BC}"/>
              </a:ext>
            </a:extLst>
          </p:cNvPr>
          <p:cNvSpPr txBox="1"/>
          <p:nvPr/>
        </p:nvSpPr>
        <p:spPr>
          <a:xfrm>
            <a:off x="7143822" y="2573672"/>
            <a:ext cx="1032847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Hoch</a:t>
            </a:r>
          </a:p>
          <a:p>
            <a:r>
              <a:rPr lang="de-DE" sz="2400" dirty="0"/>
              <a:t>Runter</a:t>
            </a:r>
          </a:p>
          <a:p>
            <a:r>
              <a:rPr lang="de-DE" sz="2400" dirty="0"/>
              <a:t>Rechts</a:t>
            </a:r>
          </a:p>
          <a:p>
            <a:r>
              <a:rPr lang="de-DE" sz="2400" dirty="0"/>
              <a:t>Links</a:t>
            </a:r>
          </a:p>
          <a:p>
            <a:endParaRPr lang="de-DE" dirty="0"/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6E52953-48BD-9AB3-F767-85523D0BF23A}"/>
              </a:ext>
            </a:extLst>
          </p:cNvPr>
          <p:cNvCxnSpPr>
            <a:cxnSpLocks/>
          </p:cNvCxnSpPr>
          <p:nvPr/>
        </p:nvCxnSpPr>
        <p:spPr>
          <a:xfrm rot="16200000" flipV="1">
            <a:off x="4208443" y="3827158"/>
            <a:ext cx="0" cy="236169"/>
          </a:xfrm>
          <a:prstGeom prst="straightConnector1">
            <a:avLst/>
          </a:prstGeom>
          <a:ln w="57150">
            <a:solidFill>
              <a:srgbClr val="6666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169395D4-4398-E0EB-8D64-C15437B3D5A7}"/>
              </a:ext>
            </a:extLst>
          </p:cNvPr>
          <p:cNvCxnSpPr/>
          <p:nvPr/>
        </p:nvCxnSpPr>
        <p:spPr>
          <a:xfrm flipV="1">
            <a:off x="4591177" y="3429000"/>
            <a:ext cx="0" cy="236169"/>
          </a:xfrm>
          <a:prstGeom prst="straightConnector1">
            <a:avLst/>
          </a:prstGeom>
          <a:ln w="57150">
            <a:solidFill>
              <a:srgbClr val="6666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4C81AF6B-E8D5-1EAC-9692-6ECCC84B317F}"/>
              </a:ext>
            </a:extLst>
          </p:cNvPr>
          <p:cNvCxnSpPr>
            <a:cxnSpLocks/>
          </p:cNvCxnSpPr>
          <p:nvPr/>
        </p:nvCxnSpPr>
        <p:spPr>
          <a:xfrm rot="5400000" flipV="1">
            <a:off x="4991351" y="3827157"/>
            <a:ext cx="0" cy="236169"/>
          </a:xfrm>
          <a:prstGeom prst="straightConnector1">
            <a:avLst/>
          </a:prstGeom>
          <a:ln w="57150">
            <a:solidFill>
              <a:srgbClr val="6666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3417CD48-9797-EB22-8FA4-B0FFDFA67E08}"/>
              </a:ext>
            </a:extLst>
          </p:cNvPr>
          <p:cNvCxnSpPr>
            <a:cxnSpLocks/>
          </p:cNvCxnSpPr>
          <p:nvPr/>
        </p:nvCxnSpPr>
        <p:spPr>
          <a:xfrm rot="10800000" flipV="1">
            <a:off x="4591177" y="4197561"/>
            <a:ext cx="0" cy="236169"/>
          </a:xfrm>
          <a:prstGeom prst="straightConnector1">
            <a:avLst/>
          </a:prstGeom>
          <a:ln w="57150">
            <a:solidFill>
              <a:srgbClr val="6666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67E6241D-C03F-C838-A262-F22BA94C89FD}"/>
              </a:ext>
            </a:extLst>
          </p:cNvPr>
          <p:cNvCxnSpPr/>
          <p:nvPr/>
        </p:nvCxnSpPr>
        <p:spPr>
          <a:xfrm flipV="1">
            <a:off x="7025737" y="2649554"/>
            <a:ext cx="0" cy="236169"/>
          </a:xfrm>
          <a:prstGeom prst="straightConnector1">
            <a:avLst/>
          </a:prstGeom>
          <a:ln w="57150">
            <a:solidFill>
              <a:srgbClr val="6666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55AFDABF-B95A-CBFE-401E-BC7F2304C852}"/>
              </a:ext>
            </a:extLst>
          </p:cNvPr>
          <p:cNvCxnSpPr>
            <a:cxnSpLocks/>
          </p:cNvCxnSpPr>
          <p:nvPr/>
        </p:nvCxnSpPr>
        <p:spPr>
          <a:xfrm rot="10800000" flipV="1">
            <a:off x="7017158" y="3073870"/>
            <a:ext cx="0" cy="236169"/>
          </a:xfrm>
          <a:prstGeom prst="straightConnector1">
            <a:avLst/>
          </a:prstGeom>
          <a:ln w="57150">
            <a:solidFill>
              <a:srgbClr val="6666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AF7C50B3-1142-D944-7D30-E8D53E042E57}"/>
              </a:ext>
            </a:extLst>
          </p:cNvPr>
          <p:cNvCxnSpPr>
            <a:cxnSpLocks/>
          </p:cNvCxnSpPr>
          <p:nvPr/>
        </p:nvCxnSpPr>
        <p:spPr>
          <a:xfrm rot="5400000" flipV="1">
            <a:off x="7025738" y="3418018"/>
            <a:ext cx="0" cy="236169"/>
          </a:xfrm>
          <a:prstGeom prst="straightConnector1">
            <a:avLst/>
          </a:prstGeom>
          <a:ln w="57150">
            <a:solidFill>
              <a:srgbClr val="6666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75BB3EBA-E021-3E9E-350A-8A411362A260}"/>
              </a:ext>
            </a:extLst>
          </p:cNvPr>
          <p:cNvCxnSpPr>
            <a:cxnSpLocks/>
          </p:cNvCxnSpPr>
          <p:nvPr/>
        </p:nvCxnSpPr>
        <p:spPr>
          <a:xfrm rot="16200000" flipV="1">
            <a:off x="7017157" y="3786652"/>
            <a:ext cx="0" cy="236169"/>
          </a:xfrm>
          <a:prstGeom prst="straightConnector1">
            <a:avLst/>
          </a:prstGeom>
          <a:ln w="57150">
            <a:solidFill>
              <a:srgbClr val="6666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86577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1137</Words>
  <Application>Microsoft Office PowerPoint</Application>
  <PresentationFormat>Breitbild</PresentationFormat>
  <Paragraphs>316</Paragraphs>
  <Slides>49</Slides>
  <Notes>20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49</vt:i4>
      </vt:variant>
    </vt:vector>
  </HeadingPairs>
  <TitlesOfParts>
    <vt:vector size="55" baseType="lpstr">
      <vt:lpstr>Arial</vt:lpstr>
      <vt:lpstr>Calibri</vt:lpstr>
      <vt:lpstr>Calibri Light</vt:lpstr>
      <vt:lpstr>Franklin Gothic Demi (Überschriften)</vt:lpstr>
      <vt:lpstr>Helvetica Neue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Fabian Fleischer</dc:creator>
  <cp:lastModifiedBy>Fabian Fleischer</cp:lastModifiedBy>
  <cp:revision>2</cp:revision>
  <dcterms:created xsi:type="dcterms:W3CDTF">2023-01-10T18:50:11Z</dcterms:created>
  <dcterms:modified xsi:type="dcterms:W3CDTF">2023-01-17T10:49:59Z</dcterms:modified>
</cp:coreProperties>
</file>

<file path=docProps/thumbnail.jpeg>
</file>